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3" r:id="rId5"/>
    <p:sldId id="270" r:id="rId6"/>
    <p:sldId id="264" r:id="rId7"/>
    <p:sldId id="260" r:id="rId8"/>
    <p:sldId id="278" r:id="rId9"/>
    <p:sldId id="265" r:id="rId10"/>
    <p:sldId id="271" r:id="rId11"/>
    <p:sldId id="272" r:id="rId12"/>
    <p:sldId id="268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2" d="100"/>
          <a:sy n="62" d="100"/>
        </p:scale>
        <p:origin x="-7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76217-BC75-4623-A7E7-6C69FB16735D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AE8139E3-3A9F-45B9-A0FD-5CA2705DB72C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361</a:t>
          </a:r>
          <a:endParaRPr lang="ru-RU" sz="2000" b="1" dirty="0">
            <a:latin typeface="Georgia" pitchFamily="18" charset="0"/>
          </a:endParaRPr>
        </a:p>
      </dgm:t>
    </dgm:pt>
    <dgm:pt modelId="{C51F3EA2-86B8-4663-BC74-81ADFB7EB958}" type="parTrans" cxnId="{066E9862-6ED7-4398-AC33-468368BC527F}">
      <dgm:prSet/>
      <dgm:spPr/>
      <dgm:t>
        <a:bodyPr/>
        <a:lstStyle/>
        <a:p>
          <a:endParaRPr lang="ru-RU"/>
        </a:p>
      </dgm:t>
    </dgm:pt>
    <dgm:pt modelId="{2F30B37F-EEC4-438B-A034-9C2C8A278E22}" type="sibTrans" cxnId="{066E9862-6ED7-4398-AC33-468368BC527F}">
      <dgm:prSet/>
      <dgm:spPr/>
      <dgm:t>
        <a:bodyPr/>
        <a:lstStyle/>
        <a:p>
          <a:endParaRPr lang="ru-RU"/>
        </a:p>
      </dgm:t>
    </dgm:pt>
    <dgm:pt modelId="{254685CE-254E-4BF9-88CB-C24FCCE923C3}">
      <dgm:prSet phldrT="[Текст]" custT="1"/>
      <dgm:spPr/>
      <dgm:t>
        <a:bodyPr/>
        <a:lstStyle/>
        <a:p>
          <a:r>
            <a:rPr lang="uk-UA" sz="3600" dirty="0" smtClean="0">
              <a:latin typeface="Georgia" pitchFamily="18" charset="0"/>
            </a:rPr>
            <a:t>417</a:t>
          </a:r>
          <a:endParaRPr lang="ru-RU" sz="3600" dirty="0">
            <a:latin typeface="Georgia" pitchFamily="18" charset="0"/>
          </a:endParaRPr>
        </a:p>
      </dgm:t>
    </dgm:pt>
    <dgm:pt modelId="{398148CB-987F-4932-85EF-D8BBD48BA36E}" type="parTrans" cxnId="{0CE926EA-D977-4AB1-8DF4-35E347BA1156}">
      <dgm:prSet/>
      <dgm:spPr/>
      <dgm:t>
        <a:bodyPr/>
        <a:lstStyle/>
        <a:p>
          <a:endParaRPr lang="ru-RU"/>
        </a:p>
      </dgm:t>
    </dgm:pt>
    <dgm:pt modelId="{0F4C5BDF-3472-4FF2-AF60-0F65FEBF8187}" type="sibTrans" cxnId="{0CE926EA-D977-4AB1-8DF4-35E347BA1156}">
      <dgm:prSet/>
      <dgm:spPr/>
      <dgm:t>
        <a:bodyPr/>
        <a:lstStyle/>
        <a:p>
          <a:endParaRPr lang="ru-RU"/>
        </a:p>
      </dgm:t>
    </dgm:pt>
    <dgm:pt modelId="{FE7B1FA7-C7B9-429B-9B18-94601935B728}">
      <dgm:prSet phldrT="[Текст]" custT="1"/>
      <dgm:spPr/>
      <dgm:t>
        <a:bodyPr/>
        <a:lstStyle/>
        <a:p>
          <a:r>
            <a:rPr lang="uk-UA" sz="4000" dirty="0" smtClean="0">
              <a:latin typeface="Georgia" pitchFamily="18" charset="0"/>
            </a:rPr>
            <a:t>458</a:t>
          </a:r>
          <a:endParaRPr lang="ru-RU" sz="4000" dirty="0">
            <a:latin typeface="Georgia" pitchFamily="18" charset="0"/>
          </a:endParaRPr>
        </a:p>
      </dgm:t>
    </dgm:pt>
    <dgm:pt modelId="{F82E85EC-C655-4B97-8695-902CA1A92A27}" type="parTrans" cxnId="{D8B7E379-C69C-4896-99D8-E4ED4F34D246}">
      <dgm:prSet/>
      <dgm:spPr/>
      <dgm:t>
        <a:bodyPr/>
        <a:lstStyle/>
        <a:p>
          <a:endParaRPr lang="ru-RU"/>
        </a:p>
      </dgm:t>
    </dgm:pt>
    <dgm:pt modelId="{53B3D8E4-847B-4BA7-89BB-D70EE1ADC6AA}" type="sibTrans" cxnId="{D8B7E379-C69C-4896-99D8-E4ED4F34D246}">
      <dgm:prSet/>
      <dgm:spPr/>
      <dgm:t>
        <a:bodyPr/>
        <a:lstStyle/>
        <a:p>
          <a:endParaRPr lang="ru-RU"/>
        </a:p>
      </dgm:t>
    </dgm:pt>
    <dgm:pt modelId="{F07A2F54-A3C0-4A80-A85C-D28D40119291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Georgia" pitchFamily="18" charset="0"/>
            </a:rPr>
            <a:t>496</a:t>
          </a:r>
          <a:endParaRPr lang="ru-RU" dirty="0">
            <a:solidFill>
              <a:srgbClr val="002060"/>
            </a:solidFill>
            <a:latin typeface="Georgia" pitchFamily="18" charset="0"/>
          </a:endParaRPr>
        </a:p>
      </dgm:t>
    </dgm:pt>
    <dgm:pt modelId="{D6421A5D-39C7-4086-B800-A2E43EFD7864}" type="parTrans" cxnId="{8B8CAABE-5A01-4894-89A1-86DA577A1953}">
      <dgm:prSet/>
      <dgm:spPr/>
      <dgm:t>
        <a:bodyPr/>
        <a:lstStyle/>
        <a:p>
          <a:endParaRPr lang="ru-RU"/>
        </a:p>
      </dgm:t>
    </dgm:pt>
    <dgm:pt modelId="{D5F85B5A-9907-4D85-8148-7D070C8A0132}" type="sibTrans" cxnId="{8B8CAABE-5A01-4894-89A1-86DA577A1953}">
      <dgm:prSet/>
      <dgm:spPr/>
      <dgm:t>
        <a:bodyPr/>
        <a:lstStyle/>
        <a:p>
          <a:endParaRPr lang="ru-RU"/>
        </a:p>
      </dgm:t>
    </dgm:pt>
    <dgm:pt modelId="{E04D49D0-22CE-4722-BBAF-EC2223DD39CE}">
      <dgm:prSet custT="1"/>
      <dgm:spPr/>
      <dgm:t>
        <a:bodyPr/>
        <a:lstStyle/>
        <a:p>
          <a:r>
            <a:rPr lang="uk-UA" sz="1800" dirty="0" smtClean="0">
              <a:latin typeface="Georgia" pitchFamily="18" charset="0"/>
            </a:rPr>
            <a:t>2012</a:t>
          </a:r>
          <a:r>
            <a:rPr lang="en-US" sz="1800" dirty="0" smtClean="0">
              <a:latin typeface="Georgia" pitchFamily="18" charset="0"/>
            </a:rPr>
            <a:t>/2013 </a:t>
          </a:r>
          <a:r>
            <a:rPr lang="uk-UA" sz="1800" dirty="0" err="1" smtClean="0">
              <a:latin typeface="Georgia" pitchFamily="18" charset="0"/>
            </a:rPr>
            <a:t>н.р</a:t>
          </a:r>
          <a:r>
            <a:rPr lang="uk-UA" sz="2400" dirty="0" smtClean="0"/>
            <a:t>.</a:t>
          </a:r>
          <a:r>
            <a:rPr lang="en-US" sz="2400" dirty="0" smtClean="0"/>
            <a:t> </a:t>
          </a:r>
          <a:endParaRPr lang="ru-RU" sz="2400" dirty="0"/>
        </a:p>
      </dgm:t>
    </dgm:pt>
    <dgm:pt modelId="{E20CA6D1-5D7C-4CE6-8B31-A56D2172CADF}" type="parTrans" cxnId="{CD916A1E-56FE-4AA6-949D-4E06AD63ACA0}">
      <dgm:prSet/>
      <dgm:spPr/>
      <dgm:t>
        <a:bodyPr/>
        <a:lstStyle/>
        <a:p>
          <a:endParaRPr lang="ru-RU"/>
        </a:p>
      </dgm:t>
    </dgm:pt>
    <dgm:pt modelId="{B15FC98B-BACE-41AE-BA84-7FCCD99280EE}" type="sibTrans" cxnId="{CD916A1E-56FE-4AA6-949D-4E06AD63ACA0}">
      <dgm:prSet/>
      <dgm:spPr/>
      <dgm:t>
        <a:bodyPr/>
        <a:lstStyle/>
        <a:p>
          <a:endParaRPr lang="ru-RU"/>
        </a:p>
      </dgm:t>
    </dgm:pt>
    <dgm:pt modelId="{4288614B-F0F4-448F-9A9C-988A63B7B1CE}">
      <dgm:prSet/>
      <dgm:spPr/>
      <dgm:t>
        <a:bodyPr/>
        <a:lstStyle/>
        <a:p>
          <a:endParaRPr lang="ru-RU" dirty="0"/>
        </a:p>
      </dgm:t>
    </dgm:pt>
    <dgm:pt modelId="{8D665717-CA78-432D-AE17-DFD8338A12FA}" type="parTrans" cxnId="{B206E1CD-B5D5-4E61-8494-24CC9D196E14}">
      <dgm:prSet/>
      <dgm:spPr/>
      <dgm:t>
        <a:bodyPr/>
        <a:lstStyle/>
        <a:p>
          <a:endParaRPr lang="ru-RU"/>
        </a:p>
      </dgm:t>
    </dgm:pt>
    <dgm:pt modelId="{A035E0AF-2BA0-4EA7-AA7A-C3445DCFA5C8}" type="sibTrans" cxnId="{B206E1CD-B5D5-4E61-8494-24CC9D196E14}">
      <dgm:prSet/>
      <dgm:spPr/>
      <dgm:t>
        <a:bodyPr/>
        <a:lstStyle/>
        <a:p>
          <a:endParaRPr lang="ru-RU"/>
        </a:p>
      </dgm:t>
    </dgm:pt>
    <dgm:pt modelId="{E392A9D7-85C1-4817-A7E1-0B1D8E5538D5}">
      <dgm:prSet/>
      <dgm:spPr/>
      <dgm:t>
        <a:bodyPr/>
        <a:lstStyle/>
        <a:p>
          <a:r>
            <a:rPr lang="uk-UA" dirty="0" smtClean="0">
              <a:latin typeface="Georgia" pitchFamily="18" charset="0"/>
            </a:rPr>
            <a:t>2013</a:t>
          </a:r>
          <a:r>
            <a:rPr lang="en-US" dirty="0" smtClean="0">
              <a:latin typeface="Georgia" pitchFamily="18" charset="0"/>
            </a:rPr>
            <a:t>/201</a:t>
          </a:r>
          <a:r>
            <a:rPr lang="uk-UA" dirty="0" smtClean="0">
              <a:latin typeface="Georgia" pitchFamily="18" charset="0"/>
            </a:rPr>
            <a:t>4</a:t>
          </a:r>
          <a:r>
            <a:rPr lang="en-US" dirty="0" smtClean="0">
              <a:latin typeface="Georgia" pitchFamily="18" charset="0"/>
            </a:rPr>
            <a:t> </a:t>
          </a:r>
          <a:r>
            <a:rPr lang="uk-UA" dirty="0" err="1" smtClean="0">
              <a:latin typeface="Georgia" pitchFamily="18" charset="0"/>
            </a:rPr>
            <a:t>н.р</a:t>
          </a:r>
          <a:r>
            <a:rPr lang="uk-UA" dirty="0" smtClean="0">
              <a:latin typeface="Georgia" pitchFamily="18" charset="0"/>
            </a:rPr>
            <a:t>.</a:t>
          </a:r>
          <a:r>
            <a:rPr lang="en-US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E4F51691-04C2-4BC0-9CB2-C527A8B07133}" type="parTrans" cxnId="{70F801CE-A104-4656-9ADD-EE37371FBDD2}">
      <dgm:prSet/>
      <dgm:spPr/>
      <dgm:t>
        <a:bodyPr/>
        <a:lstStyle/>
        <a:p>
          <a:endParaRPr lang="ru-RU"/>
        </a:p>
      </dgm:t>
    </dgm:pt>
    <dgm:pt modelId="{224AF689-8960-4037-B884-6904E50FEA3F}" type="sibTrans" cxnId="{70F801CE-A104-4656-9ADD-EE37371FBDD2}">
      <dgm:prSet/>
      <dgm:spPr/>
      <dgm:t>
        <a:bodyPr/>
        <a:lstStyle/>
        <a:p>
          <a:endParaRPr lang="ru-RU"/>
        </a:p>
      </dgm:t>
    </dgm:pt>
    <dgm:pt modelId="{4B7DA488-B67F-4844-86B7-212D03F8F3C9}">
      <dgm:prSet/>
      <dgm:spPr/>
      <dgm:t>
        <a:bodyPr/>
        <a:lstStyle/>
        <a:p>
          <a:endParaRPr lang="ru-RU" dirty="0"/>
        </a:p>
      </dgm:t>
    </dgm:pt>
    <dgm:pt modelId="{EA986544-13AB-4AAC-9A48-63179C647F29}" type="parTrans" cxnId="{BDB0A362-42FB-4889-9EEA-03CC3DE9514F}">
      <dgm:prSet/>
      <dgm:spPr/>
      <dgm:t>
        <a:bodyPr/>
        <a:lstStyle/>
        <a:p>
          <a:endParaRPr lang="ru-RU"/>
        </a:p>
      </dgm:t>
    </dgm:pt>
    <dgm:pt modelId="{6B4B55D7-9C92-43C8-BCEC-539BC6AB1D5C}" type="sibTrans" cxnId="{BDB0A362-42FB-4889-9EEA-03CC3DE9514F}">
      <dgm:prSet/>
      <dgm:spPr/>
      <dgm:t>
        <a:bodyPr/>
        <a:lstStyle/>
        <a:p>
          <a:endParaRPr lang="ru-RU"/>
        </a:p>
      </dgm:t>
    </dgm:pt>
    <dgm:pt modelId="{5D542685-D70C-4364-AA00-595295FF3A4A}">
      <dgm:prSet/>
      <dgm:spPr/>
      <dgm:t>
        <a:bodyPr/>
        <a:lstStyle/>
        <a:p>
          <a:endParaRPr lang="ru-RU" dirty="0"/>
        </a:p>
      </dgm:t>
    </dgm:pt>
    <dgm:pt modelId="{4A7402D1-0621-4A71-9B55-F8CCEBA57EF6}" type="parTrans" cxnId="{A778BA4E-DDBA-4B22-A6C3-56744CEE7572}">
      <dgm:prSet/>
      <dgm:spPr/>
      <dgm:t>
        <a:bodyPr/>
        <a:lstStyle/>
        <a:p>
          <a:endParaRPr lang="ru-RU"/>
        </a:p>
      </dgm:t>
    </dgm:pt>
    <dgm:pt modelId="{BD8599DD-0D78-4466-B1ED-D341AD101E0F}" type="sibTrans" cxnId="{A778BA4E-DDBA-4B22-A6C3-56744CEE7572}">
      <dgm:prSet/>
      <dgm:spPr/>
      <dgm:t>
        <a:bodyPr/>
        <a:lstStyle/>
        <a:p>
          <a:endParaRPr lang="ru-RU"/>
        </a:p>
      </dgm:t>
    </dgm:pt>
    <dgm:pt modelId="{505B42E6-64FA-41B7-ACCB-9D0F9E30E8A9}">
      <dgm:prSet/>
      <dgm:spPr/>
      <dgm:t>
        <a:bodyPr/>
        <a:lstStyle/>
        <a:p>
          <a:r>
            <a:rPr lang="uk-UA" dirty="0" smtClean="0">
              <a:latin typeface="Georgia" pitchFamily="18" charset="0"/>
            </a:rPr>
            <a:t>2014</a:t>
          </a:r>
          <a:r>
            <a:rPr lang="en-US" dirty="0" smtClean="0">
              <a:latin typeface="Georgia" pitchFamily="18" charset="0"/>
            </a:rPr>
            <a:t>/201</a:t>
          </a:r>
          <a:r>
            <a:rPr lang="uk-UA" dirty="0" smtClean="0">
              <a:latin typeface="Georgia" pitchFamily="18" charset="0"/>
            </a:rPr>
            <a:t>5</a:t>
          </a:r>
          <a:r>
            <a:rPr lang="en-US" dirty="0" smtClean="0">
              <a:latin typeface="Georgia" pitchFamily="18" charset="0"/>
            </a:rPr>
            <a:t> </a:t>
          </a:r>
          <a:r>
            <a:rPr lang="uk-UA" dirty="0" err="1" smtClean="0">
              <a:latin typeface="Georgia" pitchFamily="18" charset="0"/>
            </a:rPr>
            <a:t>н.р</a:t>
          </a:r>
          <a:r>
            <a:rPr lang="uk-UA" dirty="0" smtClean="0">
              <a:latin typeface="Georgia" pitchFamily="18" charset="0"/>
            </a:rPr>
            <a:t>.</a:t>
          </a:r>
          <a:r>
            <a:rPr lang="en-US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12CBDD64-528F-422D-93DB-D18A2269A65C}" type="parTrans" cxnId="{1FB8D927-17DB-4A78-AEC6-04083A8BC46B}">
      <dgm:prSet/>
      <dgm:spPr/>
      <dgm:t>
        <a:bodyPr/>
        <a:lstStyle/>
        <a:p>
          <a:endParaRPr lang="ru-RU"/>
        </a:p>
      </dgm:t>
    </dgm:pt>
    <dgm:pt modelId="{9F48630E-C8C7-4BC7-A7AA-6835A5159AD7}" type="sibTrans" cxnId="{1FB8D927-17DB-4A78-AEC6-04083A8BC46B}">
      <dgm:prSet/>
      <dgm:spPr/>
      <dgm:t>
        <a:bodyPr/>
        <a:lstStyle/>
        <a:p>
          <a:endParaRPr lang="ru-RU"/>
        </a:p>
      </dgm:t>
    </dgm:pt>
    <dgm:pt modelId="{25795C87-9FC5-4E01-B855-4456DE1F1529}">
      <dgm:prSet/>
      <dgm:spPr/>
      <dgm:t>
        <a:bodyPr/>
        <a:lstStyle/>
        <a:p>
          <a:endParaRPr lang="ru-RU" dirty="0"/>
        </a:p>
      </dgm:t>
    </dgm:pt>
    <dgm:pt modelId="{1D51834D-0040-4E05-9397-D419C4BBA68E}" type="parTrans" cxnId="{912995AA-D7B5-43C2-9C2E-69FFA8B3B749}">
      <dgm:prSet/>
      <dgm:spPr/>
      <dgm:t>
        <a:bodyPr/>
        <a:lstStyle/>
        <a:p>
          <a:endParaRPr lang="ru-RU"/>
        </a:p>
      </dgm:t>
    </dgm:pt>
    <dgm:pt modelId="{FD7D1A77-AB5E-48B1-AA9E-B7F2208C2FF4}" type="sibTrans" cxnId="{912995AA-D7B5-43C2-9C2E-69FFA8B3B749}">
      <dgm:prSet/>
      <dgm:spPr/>
      <dgm:t>
        <a:bodyPr/>
        <a:lstStyle/>
        <a:p>
          <a:endParaRPr lang="ru-RU"/>
        </a:p>
      </dgm:t>
    </dgm:pt>
    <dgm:pt modelId="{BDC61EDB-AC02-43C0-9BF5-F3C5D58857C2}">
      <dgm:prSet/>
      <dgm:spPr/>
      <dgm:t>
        <a:bodyPr/>
        <a:lstStyle/>
        <a:p>
          <a:r>
            <a:rPr lang="uk-UA" dirty="0" smtClean="0">
              <a:latin typeface="Georgia" pitchFamily="18" charset="0"/>
            </a:rPr>
            <a:t>2015</a:t>
          </a:r>
          <a:r>
            <a:rPr lang="en-US" dirty="0" smtClean="0">
              <a:latin typeface="Georgia" pitchFamily="18" charset="0"/>
            </a:rPr>
            <a:t>/201</a:t>
          </a:r>
          <a:r>
            <a:rPr lang="uk-UA" dirty="0" smtClean="0">
              <a:latin typeface="Georgia" pitchFamily="18" charset="0"/>
            </a:rPr>
            <a:t>6</a:t>
          </a:r>
          <a:r>
            <a:rPr lang="en-US" dirty="0" smtClean="0">
              <a:latin typeface="Georgia" pitchFamily="18" charset="0"/>
            </a:rPr>
            <a:t> </a:t>
          </a:r>
          <a:r>
            <a:rPr lang="uk-UA" dirty="0" err="1" smtClean="0">
              <a:latin typeface="Georgia" pitchFamily="18" charset="0"/>
            </a:rPr>
            <a:t>н.р</a:t>
          </a:r>
          <a:r>
            <a:rPr lang="uk-UA" dirty="0" smtClean="0">
              <a:latin typeface="Georgia" pitchFamily="18" charset="0"/>
            </a:rPr>
            <a:t>.</a:t>
          </a:r>
          <a:r>
            <a:rPr lang="en-US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0657AC06-C824-40D9-B5F2-EB605D36E47F}" type="parTrans" cxnId="{50E25723-5DCD-4F3F-B66E-447165B45082}">
      <dgm:prSet/>
      <dgm:spPr/>
      <dgm:t>
        <a:bodyPr/>
        <a:lstStyle/>
        <a:p>
          <a:endParaRPr lang="ru-RU"/>
        </a:p>
      </dgm:t>
    </dgm:pt>
    <dgm:pt modelId="{5DAFB8EC-92EA-4EB2-8187-23B1C11F9612}" type="sibTrans" cxnId="{50E25723-5DCD-4F3F-B66E-447165B45082}">
      <dgm:prSet/>
      <dgm:spPr/>
      <dgm:t>
        <a:bodyPr/>
        <a:lstStyle/>
        <a:p>
          <a:endParaRPr lang="ru-RU"/>
        </a:p>
      </dgm:t>
    </dgm:pt>
    <dgm:pt modelId="{FA6606B7-ACB2-40D5-92B1-C86D066E1759}" type="pres">
      <dgm:prSet presAssocID="{15D76217-BC75-4623-A7E7-6C69FB16735D}" presName="Name0" presStyleCnt="0">
        <dgm:presLayoutVars>
          <dgm:dir/>
          <dgm:animLvl val="lvl"/>
          <dgm:resizeHandles val="exact"/>
        </dgm:presLayoutVars>
      </dgm:prSet>
      <dgm:spPr/>
    </dgm:pt>
    <dgm:pt modelId="{83ACF03D-FADC-4FFF-BDF7-F290552689D8}" type="pres">
      <dgm:prSet presAssocID="{AE8139E3-3A9F-45B9-A0FD-5CA2705DB72C}" presName="Name8" presStyleCnt="0"/>
      <dgm:spPr/>
    </dgm:pt>
    <dgm:pt modelId="{8703B716-8BE8-4BF4-B323-66FFB76F88DA}" type="pres">
      <dgm:prSet presAssocID="{AE8139E3-3A9F-45B9-A0FD-5CA2705DB72C}" presName="acctBkgd" presStyleLbl="alignAcc1" presStyleIdx="0" presStyleCnt="4"/>
      <dgm:spPr/>
      <dgm:t>
        <a:bodyPr/>
        <a:lstStyle/>
        <a:p>
          <a:endParaRPr lang="ru-RU"/>
        </a:p>
      </dgm:t>
    </dgm:pt>
    <dgm:pt modelId="{857D145E-E1D4-4A73-870B-BDE4F62715D3}" type="pres">
      <dgm:prSet presAssocID="{AE8139E3-3A9F-45B9-A0FD-5CA2705DB72C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6B411-4F4E-4E56-BC13-361A366B171F}" type="pres">
      <dgm:prSet presAssocID="{AE8139E3-3A9F-45B9-A0FD-5CA2705DB72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55A40-0E39-4F9B-9E79-1A9E000D3857}" type="pres">
      <dgm:prSet presAssocID="{AE8139E3-3A9F-45B9-A0FD-5CA2705DB7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EA1EA-6946-4193-837F-35739A5EA783}" type="pres">
      <dgm:prSet presAssocID="{254685CE-254E-4BF9-88CB-C24FCCE923C3}" presName="Name8" presStyleCnt="0"/>
      <dgm:spPr/>
    </dgm:pt>
    <dgm:pt modelId="{BF44F668-0B7E-4023-8A62-8202CF1C4544}" type="pres">
      <dgm:prSet presAssocID="{254685CE-254E-4BF9-88CB-C24FCCE923C3}" presName="acctBkgd" presStyleLbl="alignAcc1" presStyleIdx="1" presStyleCnt="4"/>
      <dgm:spPr/>
      <dgm:t>
        <a:bodyPr/>
        <a:lstStyle/>
        <a:p>
          <a:endParaRPr lang="ru-RU"/>
        </a:p>
      </dgm:t>
    </dgm:pt>
    <dgm:pt modelId="{EDE03A9A-8FAA-4590-9FF1-AA39560E02AD}" type="pres">
      <dgm:prSet presAssocID="{254685CE-254E-4BF9-88CB-C24FCCE923C3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9A7F7-C9E1-4718-9979-200BF4F52480}" type="pres">
      <dgm:prSet presAssocID="{254685CE-254E-4BF9-88CB-C24FCCE923C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6E4BB-3D3F-4691-B481-948D9C6D6586}" type="pres">
      <dgm:prSet presAssocID="{254685CE-254E-4BF9-88CB-C24FCCE923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5791D-A227-4F36-9C3E-EC124C3E3B6F}" type="pres">
      <dgm:prSet presAssocID="{FE7B1FA7-C7B9-429B-9B18-94601935B728}" presName="Name8" presStyleCnt="0"/>
      <dgm:spPr/>
    </dgm:pt>
    <dgm:pt modelId="{902E7E1E-8EA6-443B-B9F0-6DACC7929184}" type="pres">
      <dgm:prSet presAssocID="{FE7B1FA7-C7B9-429B-9B18-94601935B728}" presName="acctBkgd" presStyleLbl="alignAcc1" presStyleIdx="2" presStyleCnt="4"/>
      <dgm:spPr/>
      <dgm:t>
        <a:bodyPr/>
        <a:lstStyle/>
        <a:p>
          <a:endParaRPr lang="ru-RU"/>
        </a:p>
      </dgm:t>
    </dgm:pt>
    <dgm:pt modelId="{76B46325-5A60-4BE2-87C2-0F6D72BCD5E0}" type="pres">
      <dgm:prSet presAssocID="{FE7B1FA7-C7B9-429B-9B18-94601935B728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6F986-1903-4CE9-A97F-B57EFFBBE0C2}" type="pres">
      <dgm:prSet presAssocID="{FE7B1FA7-C7B9-429B-9B18-94601935B72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FA348-824B-4213-B06F-4DF9799E617B}" type="pres">
      <dgm:prSet presAssocID="{FE7B1FA7-C7B9-429B-9B18-94601935B7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60667-C26B-467F-BA71-3DCD35B6443C}" type="pres">
      <dgm:prSet presAssocID="{F07A2F54-A3C0-4A80-A85C-D28D40119291}" presName="Name8" presStyleCnt="0"/>
      <dgm:spPr/>
    </dgm:pt>
    <dgm:pt modelId="{FDAC39A2-C38F-4255-80A9-5CA0521676F9}" type="pres">
      <dgm:prSet presAssocID="{F07A2F54-A3C0-4A80-A85C-D28D40119291}" presName="acctBkgd" presStyleLbl="alignAcc1" presStyleIdx="3" presStyleCnt="4"/>
      <dgm:spPr/>
      <dgm:t>
        <a:bodyPr/>
        <a:lstStyle/>
        <a:p>
          <a:endParaRPr lang="ru-RU"/>
        </a:p>
      </dgm:t>
    </dgm:pt>
    <dgm:pt modelId="{472C8D99-D227-4BAA-8908-0F5ACEC6C024}" type="pres">
      <dgm:prSet presAssocID="{F07A2F54-A3C0-4A80-A85C-D28D40119291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7E914-0D5C-4340-94DC-9D628037B06E}" type="pres">
      <dgm:prSet presAssocID="{F07A2F54-A3C0-4A80-A85C-D28D4011929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70C32-B29B-4C85-9D8D-0AA7AA30B6A1}" type="pres">
      <dgm:prSet presAssocID="{F07A2F54-A3C0-4A80-A85C-D28D401192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28F98-69D3-4E6E-90CA-F2CD31B36276}" type="presOf" srcId="{FE7B1FA7-C7B9-429B-9B18-94601935B728}" destId="{8966F986-1903-4CE9-A97F-B57EFFBBE0C2}" srcOrd="0" destOrd="0" presId="urn:microsoft.com/office/officeart/2005/8/layout/pyramid1"/>
    <dgm:cxn modelId="{8D4FC276-1D90-430F-BB92-918DC14A0FD0}" type="presOf" srcId="{505B42E6-64FA-41B7-ACCB-9D0F9E30E8A9}" destId="{902E7E1E-8EA6-443B-B9F0-6DACC7929184}" srcOrd="0" destOrd="1" presId="urn:microsoft.com/office/officeart/2005/8/layout/pyramid1"/>
    <dgm:cxn modelId="{A778BA4E-DDBA-4B22-A6C3-56744CEE7572}" srcId="{FE7B1FA7-C7B9-429B-9B18-94601935B728}" destId="{5D542685-D70C-4364-AA00-595295FF3A4A}" srcOrd="2" destOrd="0" parTransId="{4A7402D1-0621-4A71-9B55-F8CCEBA57EF6}" sibTransId="{BD8599DD-0D78-4466-B1ED-D341AD101E0F}"/>
    <dgm:cxn modelId="{B206E1CD-B5D5-4E61-8494-24CC9D196E14}" srcId="{254685CE-254E-4BF9-88CB-C24FCCE923C3}" destId="{4288614B-F0F4-448F-9A9C-988A63B7B1CE}" srcOrd="0" destOrd="0" parTransId="{8D665717-CA78-432D-AE17-DFD8338A12FA}" sibTransId="{A035E0AF-2BA0-4EA7-AA7A-C3445DCFA5C8}"/>
    <dgm:cxn modelId="{DADACDFC-9D84-4A98-A106-F328954E8FF4}" type="presOf" srcId="{25795C87-9FC5-4E01-B855-4456DE1F1529}" destId="{472C8D99-D227-4BAA-8908-0F5ACEC6C024}" srcOrd="1" destOrd="0" presId="urn:microsoft.com/office/officeart/2005/8/layout/pyramid1"/>
    <dgm:cxn modelId="{1FB8D927-17DB-4A78-AEC6-04083A8BC46B}" srcId="{FE7B1FA7-C7B9-429B-9B18-94601935B728}" destId="{505B42E6-64FA-41B7-ACCB-9D0F9E30E8A9}" srcOrd="1" destOrd="0" parTransId="{12CBDD64-528F-422D-93DB-D18A2269A65C}" sibTransId="{9F48630E-C8C7-4BC7-A7AA-6835A5159AD7}"/>
    <dgm:cxn modelId="{ABE80803-35A9-4B10-A52B-1986B5E914E6}" type="presOf" srcId="{AE8139E3-3A9F-45B9-A0FD-5CA2705DB72C}" destId="{0DE55A40-0E39-4F9B-9E79-1A9E000D3857}" srcOrd="1" destOrd="0" presId="urn:microsoft.com/office/officeart/2005/8/layout/pyramid1"/>
    <dgm:cxn modelId="{CD916A1E-56FE-4AA6-949D-4E06AD63ACA0}" srcId="{AE8139E3-3A9F-45B9-A0FD-5CA2705DB72C}" destId="{E04D49D0-22CE-4722-BBAF-EC2223DD39CE}" srcOrd="0" destOrd="0" parTransId="{E20CA6D1-5D7C-4CE6-8B31-A56D2172CADF}" sibTransId="{B15FC98B-BACE-41AE-BA84-7FCCD99280EE}"/>
    <dgm:cxn modelId="{B59BD77D-E1C6-4F41-AED0-24E6309BE383}" type="presOf" srcId="{5D542685-D70C-4364-AA00-595295FF3A4A}" destId="{902E7E1E-8EA6-443B-B9F0-6DACC7929184}" srcOrd="0" destOrd="2" presId="urn:microsoft.com/office/officeart/2005/8/layout/pyramid1"/>
    <dgm:cxn modelId="{BDB0A362-42FB-4889-9EEA-03CC3DE9514F}" srcId="{FE7B1FA7-C7B9-429B-9B18-94601935B728}" destId="{4B7DA488-B67F-4844-86B7-212D03F8F3C9}" srcOrd="0" destOrd="0" parTransId="{EA986544-13AB-4AAC-9A48-63179C647F29}" sibTransId="{6B4B55D7-9C92-43C8-BCEC-539BC6AB1D5C}"/>
    <dgm:cxn modelId="{90DA4ADF-CDF7-4DB2-843B-49C382CBEC36}" type="presOf" srcId="{4B7DA488-B67F-4844-86B7-212D03F8F3C9}" destId="{76B46325-5A60-4BE2-87C2-0F6D72BCD5E0}" srcOrd="1" destOrd="0" presId="urn:microsoft.com/office/officeart/2005/8/layout/pyramid1"/>
    <dgm:cxn modelId="{FA07BDCB-6B83-4F68-8465-7A66DC87A0A4}" type="presOf" srcId="{F07A2F54-A3C0-4A80-A85C-D28D40119291}" destId="{85E7E914-0D5C-4340-94DC-9D628037B06E}" srcOrd="0" destOrd="0" presId="urn:microsoft.com/office/officeart/2005/8/layout/pyramid1"/>
    <dgm:cxn modelId="{D7193513-FCFF-4A0E-9E10-C855AE1AEA7D}" type="presOf" srcId="{15D76217-BC75-4623-A7E7-6C69FB16735D}" destId="{FA6606B7-ACB2-40D5-92B1-C86D066E1759}" srcOrd="0" destOrd="0" presId="urn:microsoft.com/office/officeart/2005/8/layout/pyramid1"/>
    <dgm:cxn modelId="{766BEE0F-E696-4CE1-843D-C5D8F2AB549F}" type="presOf" srcId="{FE7B1FA7-C7B9-429B-9B18-94601935B728}" destId="{A8DFA348-824B-4213-B06F-4DF9799E617B}" srcOrd="1" destOrd="0" presId="urn:microsoft.com/office/officeart/2005/8/layout/pyramid1"/>
    <dgm:cxn modelId="{912995AA-D7B5-43C2-9C2E-69FFA8B3B749}" srcId="{F07A2F54-A3C0-4A80-A85C-D28D40119291}" destId="{25795C87-9FC5-4E01-B855-4456DE1F1529}" srcOrd="0" destOrd="0" parTransId="{1D51834D-0040-4E05-9397-D419C4BBA68E}" sibTransId="{FD7D1A77-AB5E-48B1-AA9E-B7F2208C2FF4}"/>
    <dgm:cxn modelId="{6B68EFA6-CB82-40AE-A965-A4B7CA857BB1}" type="presOf" srcId="{F07A2F54-A3C0-4A80-A85C-D28D40119291}" destId="{4D970C32-B29B-4C85-9D8D-0AA7AA30B6A1}" srcOrd="1" destOrd="0" presId="urn:microsoft.com/office/officeart/2005/8/layout/pyramid1"/>
    <dgm:cxn modelId="{3F5A7037-1BD2-4904-8AFF-1D7E3A856C57}" type="presOf" srcId="{AE8139E3-3A9F-45B9-A0FD-5CA2705DB72C}" destId="{8716B411-4F4E-4E56-BC13-361A366B171F}" srcOrd="0" destOrd="0" presId="urn:microsoft.com/office/officeart/2005/8/layout/pyramid1"/>
    <dgm:cxn modelId="{F9A6C16F-5B88-4FDD-A847-A8417B0E2B88}" type="presOf" srcId="{BDC61EDB-AC02-43C0-9BF5-F3C5D58857C2}" destId="{472C8D99-D227-4BAA-8908-0F5ACEC6C024}" srcOrd="1" destOrd="1" presId="urn:microsoft.com/office/officeart/2005/8/layout/pyramid1"/>
    <dgm:cxn modelId="{8B8CAABE-5A01-4894-89A1-86DA577A1953}" srcId="{15D76217-BC75-4623-A7E7-6C69FB16735D}" destId="{F07A2F54-A3C0-4A80-A85C-D28D40119291}" srcOrd="3" destOrd="0" parTransId="{D6421A5D-39C7-4086-B800-A2E43EFD7864}" sibTransId="{D5F85B5A-9907-4D85-8148-7D070C8A0132}"/>
    <dgm:cxn modelId="{E7BC6FBF-FEDA-40F3-8503-052E1BE41167}" type="presOf" srcId="{E04D49D0-22CE-4722-BBAF-EC2223DD39CE}" destId="{857D145E-E1D4-4A73-870B-BDE4F62715D3}" srcOrd="1" destOrd="0" presId="urn:microsoft.com/office/officeart/2005/8/layout/pyramid1"/>
    <dgm:cxn modelId="{066E9862-6ED7-4398-AC33-468368BC527F}" srcId="{15D76217-BC75-4623-A7E7-6C69FB16735D}" destId="{AE8139E3-3A9F-45B9-A0FD-5CA2705DB72C}" srcOrd="0" destOrd="0" parTransId="{C51F3EA2-86B8-4663-BC74-81ADFB7EB958}" sibTransId="{2F30B37F-EEC4-438B-A034-9C2C8A278E22}"/>
    <dgm:cxn modelId="{A2BDC424-4B0E-47B2-A3F6-9A6EADF7F57E}" type="presOf" srcId="{4288614B-F0F4-448F-9A9C-988A63B7B1CE}" destId="{EDE03A9A-8FAA-4590-9FF1-AA39560E02AD}" srcOrd="1" destOrd="0" presId="urn:microsoft.com/office/officeart/2005/8/layout/pyramid1"/>
    <dgm:cxn modelId="{21393348-1A3D-4D24-87AD-55A5428FE218}" type="presOf" srcId="{E392A9D7-85C1-4817-A7E1-0B1D8E5538D5}" destId="{EDE03A9A-8FAA-4590-9FF1-AA39560E02AD}" srcOrd="1" destOrd="1" presId="urn:microsoft.com/office/officeart/2005/8/layout/pyramid1"/>
    <dgm:cxn modelId="{249E2819-DF46-4D8E-A971-B93FDADB13B3}" type="presOf" srcId="{BDC61EDB-AC02-43C0-9BF5-F3C5D58857C2}" destId="{FDAC39A2-C38F-4255-80A9-5CA0521676F9}" srcOrd="0" destOrd="1" presId="urn:microsoft.com/office/officeart/2005/8/layout/pyramid1"/>
    <dgm:cxn modelId="{FEC13B18-8B14-4D85-9BAB-E92B2A62428D}" type="presOf" srcId="{4B7DA488-B67F-4844-86B7-212D03F8F3C9}" destId="{902E7E1E-8EA6-443B-B9F0-6DACC7929184}" srcOrd="0" destOrd="0" presId="urn:microsoft.com/office/officeart/2005/8/layout/pyramid1"/>
    <dgm:cxn modelId="{49977C96-4C36-43D2-913D-625B1600C197}" type="presOf" srcId="{254685CE-254E-4BF9-88CB-C24FCCE923C3}" destId="{5126E4BB-3D3F-4691-B481-948D9C6D6586}" srcOrd="1" destOrd="0" presId="urn:microsoft.com/office/officeart/2005/8/layout/pyramid1"/>
    <dgm:cxn modelId="{70F801CE-A104-4656-9ADD-EE37371FBDD2}" srcId="{254685CE-254E-4BF9-88CB-C24FCCE923C3}" destId="{E392A9D7-85C1-4817-A7E1-0B1D8E5538D5}" srcOrd="1" destOrd="0" parTransId="{E4F51691-04C2-4BC0-9CB2-C527A8B07133}" sibTransId="{224AF689-8960-4037-B884-6904E50FEA3F}"/>
    <dgm:cxn modelId="{0CE926EA-D977-4AB1-8DF4-35E347BA1156}" srcId="{15D76217-BC75-4623-A7E7-6C69FB16735D}" destId="{254685CE-254E-4BF9-88CB-C24FCCE923C3}" srcOrd="1" destOrd="0" parTransId="{398148CB-987F-4932-85EF-D8BBD48BA36E}" sibTransId="{0F4C5BDF-3472-4FF2-AF60-0F65FEBF8187}"/>
    <dgm:cxn modelId="{332B04CF-D173-477F-9B5A-D40566CD5F93}" type="presOf" srcId="{E392A9D7-85C1-4817-A7E1-0B1D8E5538D5}" destId="{BF44F668-0B7E-4023-8A62-8202CF1C4544}" srcOrd="0" destOrd="1" presId="urn:microsoft.com/office/officeart/2005/8/layout/pyramid1"/>
    <dgm:cxn modelId="{50E25723-5DCD-4F3F-B66E-447165B45082}" srcId="{F07A2F54-A3C0-4A80-A85C-D28D40119291}" destId="{BDC61EDB-AC02-43C0-9BF5-F3C5D58857C2}" srcOrd="1" destOrd="0" parTransId="{0657AC06-C824-40D9-B5F2-EB605D36E47F}" sibTransId="{5DAFB8EC-92EA-4EB2-8187-23B1C11F9612}"/>
    <dgm:cxn modelId="{EB004362-E2CB-4302-BB95-478136733DA3}" type="presOf" srcId="{254685CE-254E-4BF9-88CB-C24FCCE923C3}" destId="{A039A7F7-C9E1-4718-9979-200BF4F52480}" srcOrd="0" destOrd="0" presId="urn:microsoft.com/office/officeart/2005/8/layout/pyramid1"/>
    <dgm:cxn modelId="{A0750B37-3D40-4026-8F81-E8AAF8DD9F55}" type="presOf" srcId="{4288614B-F0F4-448F-9A9C-988A63B7B1CE}" destId="{BF44F668-0B7E-4023-8A62-8202CF1C4544}" srcOrd="0" destOrd="0" presId="urn:microsoft.com/office/officeart/2005/8/layout/pyramid1"/>
    <dgm:cxn modelId="{2D5771EB-41EA-46CA-B092-38B153B92C09}" type="presOf" srcId="{25795C87-9FC5-4E01-B855-4456DE1F1529}" destId="{FDAC39A2-C38F-4255-80A9-5CA0521676F9}" srcOrd="0" destOrd="0" presId="urn:microsoft.com/office/officeart/2005/8/layout/pyramid1"/>
    <dgm:cxn modelId="{D8B7E379-C69C-4896-99D8-E4ED4F34D246}" srcId="{15D76217-BC75-4623-A7E7-6C69FB16735D}" destId="{FE7B1FA7-C7B9-429B-9B18-94601935B728}" srcOrd="2" destOrd="0" parTransId="{F82E85EC-C655-4B97-8695-902CA1A92A27}" sibTransId="{53B3D8E4-847B-4BA7-89BB-D70EE1ADC6AA}"/>
    <dgm:cxn modelId="{1583AA5F-4351-41C8-BD09-B18EFA5571AD}" type="presOf" srcId="{5D542685-D70C-4364-AA00-595295FF3A4A}" destId="{76B46325-5A60-4BE2-87C2-0F6D72BCD5E0}" srcOrd="1" destOrd="2" presId="urn:microsoft.com/office/officeart/2005/8/layout/pyramid1"/>
    <dgm:cxn modelId="{B86514BF-1D5D-4497-8266-BE97253536A5}" type="presOf" srcId="{E04D49D0-22CE-4722-BBAF-EC2223DD39CE}" destId="{8703B716-8BE8-4BF4-B323-66FFB76F88DA}" srcOrd="0" destOrd="0" presId="urn:microsoft.com/office/officeart/2005/8/layout/pyramid1"/>
    <dgm:cxn modelId="{614749FE-35B5-4986-8005-3AA986EB3BD8}" type="presOf" srcId="{505B42E6-64FA-41B7-ACCB-9D0F9E30E8A9}" destId="{76B46325-5A60-4BE2-87C2-0F6D72BCD5E0}" srcOrd="1" destOrd="1" presId="urn:microsoft.com/office/officeart/2005/8/layout/pyramid1"/>
    <dgm:cxn modelId="{2B42B95B-1639-4FDF-BB77-DD06D2DCBD68}" type="presParOf" srcId="{FA6606B7-ACB2-40D5-92B1-C86D066E1759}" destId="{83ACF03D-FADC-4FFF-BDF7-F290552689D8}" srcOrd="0" destOrd="0" presId="urn:microsoft.com/office/officeart/2005/8/layout/pyramid1"/>
    <dgm:cxn modelId="{5BD3EB27-EDAC-467B-98B4-B6B7332FDDA1}" type="presParOf" srcId="{83ACF03D-FADC-4FFF-BDF7-F290552689D8}" destId="{8703B716-8BE8-4BF4-B323-66FFB76F88DA}" srcOrd="0" destOrd="0" presId="urn:microsoft.com/office/officeart/2005/8/layout/pyramid1"/>
    <dgm:cxn modelId="{DCDB7108-E43C-4D7F-9F1D-60649EDD9B81}" type="presParOf" srcId="{83ACF03D-FADC-4FFF-BDF7-F290552689D8}" destId="{857D145E-E1D4-4A73-870B-BDE4F62715D3}" srcOrd="1" destOrd="0" presId="urn:microsoft.com/office/officeart/2005/8/layout/pyramid1"/>
    <dgm:cxn modelId="{A29441A0-6A63-4B84-AB4C-B43E92AB5297}" type="presParOf" srcId="{83ACF03D-FADC-4FFF-BDF7-F290552689D8}" destId="{8716B411-4F4E-4E56-BC13-361A366B171F}" srcOrd="2" destOrd="0" presId="urn:microsoft.com/office/officeart/2005/8/layout/pyramid1"/>
    <dgm:cxn modelId="{489A97B7-1D00-4226-8A5A-197687DEA503}" type="presParOf" srcId="{83ACF03D-FADC-4FFF-BDF7-F290552689D8}" destId="{0DE55A40-0E39-4F9B-9E79-1A9E000D3857}" srcOrd="3" destOrd="0" presId="urn:microsoft.com/office/officeart/2005/8/layout/pyramid1"/>
    <dgm:cxn modelId="{9B260DCD-5738-43C9-B769-69FE062EF4FE}" type="presParOf" srcId="{FA6606B7-ACB2-40D5-92B1-C86D066E1759}" destId="{AE8EA1EA-6946-4193-837F-35739A5EA783}" srcOrd="1" destOrd="0" presId="urn:microsoft.com/office/officeart/2005/8/layout/pyramid1"/>
    <dgm:cxn modelId="{DFE32A68-2D16-4041-8BE7-70059BCACDC1}" type="presParOf" srcId="{AE8EA1EA-6946-4193-837F-35739A5EA783}" destId="{BF44F668-0B7E-4023-8A62-8202CF1C4544}" srcOrd="0" destOrd="0" presId="urn:microsoft.com/office/officeart/2005/8/layout/pyramid1"/>
    <dgm:cxn modelId="{EA7E6F33-7DCE-4C43-AA76-3E6B46EBBCB5}" type="presParOf" srcId="{AE8EA1EA-6946-4193-837F-35739A5EA783}" destId="{EDE03A9A-8FAA-4590-9FF1-AA39560E02AD}" srcOrd="1" destOrd="0" presId="urn:microsoft.com/office/officeart/2005/8/layout/pyramid1"/>
    <dgm:cxn modelId="{FEE04D78-87C5-43D9-B782-7C5D94525CB7}" type="presParOf" srcId="{AE8EA1EA-6946-4193-837F-35739A5EA783}" destId="{A039A7F7-C9E1-4718-9979-200BF4F52480}" srcOrd="2" destOrd="0" presId="urn:microsoft.com/office/officeart/2005/8/layout/pyramid1"/>
    <dgm:cxn modelId="{EC313971-500A-4ADD-A0DE-789AEC7F07AE}" type="presParOf" srcId="{AE8EA1EA-6946-4193-837F-35739A5EA783}" destId="{5126E4BB-3D3F-4691-B481-948D9C6D6586}" srcOrd="3" destOrd="0" presId="urn:microsoft.com/office/officeart/2005/8/layout/pyramid1"/>
    <dgm:cxn modelId="{E42B3675-E8B4-4252-A5E8-10E19CD65FAE}" type="presParOf" srcId="{FA6606B7-ACB2-40D5-92B1-C86D066E1759}" destId="{1525791D-A227-4F36-9C3E-EC124C3E3B6F}" srcOrd="2" destOrd="0" presId="urn:microsoft.com/office/officeart/2005/8/layout/pyramid1"/>
    <dgm:cxn modelId="{64821D9C-5996-4368-8FD0-01A6B58994B3}" type="presParOf" srcId="{1525791D-A227-4F36-9C3E-EC124C3E3B6F}" destId="{902E7E1E-8EA6-443B-B9F0-6DACC7929184}" srcOrd="0" destOrd="0" presId="urn:microsoft.com/office/officeart/2005/8/layout/pyramid1"/>
    <dgm:cxn modelId="{7286C513-1674-456E-826F-31315E8F8DAF}" type="presParOf" srcId="{1525791D-A227-4F36-9C3E-EC124C3E3B6F}" destId="{76B46325-5A60-4BE2-87C2-0F6D72BCD5E0}" srcOrd="1" destOrd="0" presId="urn:microsoft.com/office/officeart/2005/8/layout/pyramid1"/>
    <dgm:cxn modelId="{9586F7B4-DF49-4215-96E4-0A8E67047C0F}" type="presParOf" srcId="{1525791D-A227-4F36-9C3E-EC124C3E3B6F}" destId="{8966F986-1903-4CE9-A97F-B57EFFBBE0C2}" srcOrd="2" destOrd="0" presId="urn:microsoft.com/office/officeart/2005/8/layout/pyramid1"/>
    <dgm:cxn modelId="{875E9D89-F77E-4EAA-8DA5-F0CA9497B030}" type="presParOf" srcId="{1525791D-A227-4F36-9C3E-EC124C3E3B6F}" destId="{A8DFA348-824B-4213-B06F-4DF9799E617B}" srcOrd="3" destOrd="0" presId="urn:microsoft.com/office/officeart/2005/8/layout/pyramid1"/>
    <dgm:cxn modelId="{5A20BC77-52F3-4F9A-812B-8D84F5BAF1FB}" type="presParOf" srcId="{FA6606B7-ACB2-40D5-92B1-C86D066E1759}" destId="{C4360667-C26B-467F-BA71-3DCD35B6443C}" srcOrd="3" destOrd="0" presId="urn:microsoft.com/office/officeart/2005/8/layout/pyramid1"/>
    <dgm:cxn modelId="{BA7754DE-5A6E-43C7-B11A-3E96468EE8D0}" type="presParOf" srcId="{C4360667-C26B-467F-BA71-3DCD35B6443C}" destId="{FDAC39A2-C38F-4255-80A9-5CA0521676F9}" srcOrd="0" destOrd="0" presId="urn:microsoft.com/office/officeart/2005/8/layout/pyramid1"/>
    <dgm:cxn modelId="{586A29E1-5B98-41AD-BCC4-847ACFA8737A}" type="presParOf" srcId="{C4360667-C26B-467F-BA71-3DCD35B6443C}" destId="{472C8D99-D227-4BAA-8908-0F5ACEC6C024}" srcOrd="1" destOrd="0" presId="urn:microsoft.com/office/officeart/2005/8/layout/pyramid1"/>
    <dgm:cxn modelId="{47210EFA-30B6-4419-9DC6-060D6533FEA7}" type="presParOf" srcId="{C4360667-C26B-467F-BA71-3DCD35B6443C}" destId="{85E7E914-0D5C-4340-94DC-9D628037B06E}" srcOrd="2" destOrd="0" presId="urn:microsoft.com/office/officeart/2005/8/layout/pyramid1"/>
    <dgm:cxn modelId="{A680AAA2-9E53-420F-8C8A-4827F9959C5E}" type="presParOf" srcId="{C4360667-C26B-467F-BA71-3DCD35B6443C}" destId="{4D970C32-B29B-4C85-9D8D-0AA7AA30B6A1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17200-A1D9-4E0A-ACDA-7DF5F5652DD3}" type="doc">
      <dgm:prSet loTypeId="urn:microsoft.com/office/officeart/2005/8/layout/vList4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AF3BBC-6BA2-48F2-B025-A91993A6D89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C00000"/>
              </a:solidFill>
              <a:latin typeface="Georgia" pitchFamily="18" charset="0"/>
            </a:rPr>
            <a:t>18 жовтня 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− перевірка робіт учасників олімпіади</a:t>
          </a:r>
        </a:p>
      </dgm:t>
    </dgm:pt>
    <dgm:pt modelId="{A9CE1A2B-0483-4D53-B0DE-7BF9E604C83B}" type="parTrans" cxnId="{CBD84C9C-DBE7-4BFB-B55F-18FB823540C5}">
      <dgm:prSet/>
      <dgm:spPr/>
      <dgm:t>
        <a:bodyPr/>
        <a:lstStyle/>
        <a:p>
          <a:endParaRPr lang="ru-RU"/>
        </a:p>
      </dgm:t>
    </dgm:pt>
    <dgm:pt modelId="{941CFDEC-F0EC-4929-B1EE-592177F102B0}" type="sibTrans" cxnId="{CBD84C9C-DBE7-4BFB-B55F-18FB823540C5}">
      <dgm:prSet/>
      <dgm:spPr/>
      <dgm:t>
        <a:bodyPr/>
        <a:lstStyle/>
        <a:p>
          <a:endParaRPr lang="ru-RU"/>
        </a:p>
      </dgm:t>
    </dgm:pt>
    <dgm:pt modelId="{CC517089-7444-4E31-9C2B-5C3A9EB4C63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C00000"/>
              </a:solidFill>
              <a:latin typeface="Georgia" pitchFamily="18" charset="0"/>
            </a:rPr>
            <a:t>20 жовтня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−</a:t>
          </a:r>
          <a:r>
            <a:rPr lang="uk-UA" b="1" dirty="0" smtClean="0">
              <a:solidFill>
                <a:srgbClr val="C00000"/>
              </a:solidFill>
              <a:latin typeface="Georgia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 оголошення попередніх підсумків олімпіади (за номером </a:t>
          </a:r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707- 52-70)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0169F6F-E590-4EEE-B7F4-0B441B6553BE}" type="parTrans" cxnId="{3916A8E1-2C9C-4C31-8BEF-17C8D2549474}">
      <dgm:prSet/>
      <dgm:spPr/>
      <dgm:t>
        <a:bodyPr/>
        <a:lstStyle/>
        <a:p>
          <a:endParaRPr lang="ru-RU"/>
        </a:p>
      </dgm:t>
    </dgm:pt>
    <dgm:pt modelId="{C717B122-8207-4925-8568-D35F4164113B}" type="sibTrans" cxnId="{3916A8E1-2C9C-4C31-8BEF-17C8D2549474}">
      <dgm:prSet/>
      <dgm:spPr/>
      <dgm:t>
        <a:bodyPr/>
        <a:lstStyle/>
        <a:p>
          <a:endParaRPr lang="ru-RU"/>
        </a:p>
      </dgm:t>
    </dgm:pt>
    <dgm:pt modelId="{6C77F949-5E91-42EA-8896-28732B9B0BA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C00000"/>
              </a:solidFill>
              <a:latin typeface="Georgia" pitchFamily="18" charset="0"/>
            </a:rPr>
            <a:t>19 жовтня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− повторна перевірка робіт учасників</a:t>
          </a:r>
        </a:p>
      </dgm:t>
    </dgm:pt>
    <dgm:pt modelId="{436444B5-5671-459A-AC1E-8B53466FED9E}" type="parTrans" cxnId="{2FC81FDC-9154-4C5B-8171-1B70DC984C5C}">
      <dgm:prSet/>
      <dgm:spPr/>
      <dgm:t>
        <a:bodyPr/>
        <a:lstStyle/>
        <a:p>
          <a:endParaRPr lang="ru-RU"/>
        </a:p>
      </dgm:t>
    </dgm:pt>
    <dgm:pt modelId="{E04253E8-C3AF-47A0-AD6D-30AA949F1EED}" type="sibTrans" cxnId="{2FC81FDC-9154-4C5B-8171-1B70DC984C5C}">
      <dgm:prSet/>
      <dgm:spPr/>
      <dgm:t>
        <a:bodyPr/>
        <a:lstStyle/>
        <a:p>
          <a:endParaRPr lang="ru-RU"/>
        </a:p>
      </dgm:t>
    </dgm:pt>
    <dgm:pt modelId="{2D0691EE-4A95-4364-81D2-7283D854823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C00000"/>
              </a:solidFill>
              <a:latin typeface="Georgia" pitchFamily="18" charset="0"/>
            </a:rPr>
            <a:t>15.30-17.00 21 жовтня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−</a:t>
          </a:r>
          <a:r>
            <a:rPr lang="uk-UA" b="1" dirty="0" smtClean="0">
              <a:latin typeface="Georgia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робота апеляційної комісії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latin typeface="Georgia" pitchFamily="18" charset="0"/>
          </a:endParaRPr>
        </a:p>
      </dgm:t>
    </dgm:pt>
    <dgm:pt modelId="{13A92C5F-C6E8-42CC-9881-B185315200CA}" type="parTrans" cxnId="{F0A8225C-0C3A-40BA-9F14-681A6C8B2ED9}">
      <dgm:prSet/>
      <dgm:spPr/>
      <dgm:t>
        <a:bodyPr/>
        <a:lstStyle/>
        <a:p>
          <a:endParaRPr lang="ru-RU"/>
        </a:p>
      </dgm:t>
    </dgm:pt>
    <dgm:pt modelId="{45D29D9C-D09B-46EF-80D9-49D170065F21}" type="sibTrans" cxnId="{F0A8225C-0C3A-40BA-9F14-681A6C8B2ED9}">
      <dgm:prSet/>
      <dgm:spPr/>
      <dgm:t>
        <a:bodyPr/>
        <a:lstStyle/>
        <a:p>
          <a:endParaRPr lang="ru-RU"/>
        </a:p>
      </dgm:t>
    </dgm:pt>
    <dgm:pt modelId="{746D2FCD-EB64-4907-95AC-920D4E831C5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C00000"/>
              </a:solidFill>
              <a:latin typeface="Georgia" pitchFamily="18" charset="0"/>
            </a:rPr>
            <a:t>17.00-18.00 21 жовтня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−</a:t>
          </a:r>
          <a:r>
            <a:rPr lang="uk-UA" b="1" dirty="0" smtClean="0">
              <a:latin typeface="Georgia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latin typeface="Georgia" pitchFamily="18" charset="0"/>
            </a:rPr>
            <a:t>підбиття остаточних підсумків олімпіади</a:t>
          </a:r>
          <a:endParaRPr lang="ru-RU" b="1" dirty="0" smtClean="0">
            <a:solidFill>
              <a:srgbClr val="002060"/>
            </a:solidFill>
            <a:latin typeface="Georgia" pitchFamily="18" charset="0"/>
          </a:endParaRPr>
        </a:p>
      </dgm:t>
    </dgm:pt>
    <dgm:pt modelId="{551DF4B2-CD6C-47C2-9927-FFDC29D8F3A1}" type="parTrans" cxnId="{3B259901-CAE6-4D1B-8992-A26B9C64AFE8}">
      <dgm:prSet/>
      <dgm:spPr/>
      <dgm:t>
        <a:bodyPr/>
        <a:lstStyle/>
        <a:p>
          <a:endParaRPr lang="ru-RU"/>
        </a:p>
      </dgm:t>
    </dgm:pt>
    <dgm:pt modelId="{B918E826-5DA1-41DC-BF2B-E08C8DFF0E91}" type="sibTrans" cxnId="{3B259901-CAE6-4D1B-8992-A26B9C64AFE8}">
      <dgm:prSet/>
      <dgm:spPr/>
      <dgm:t>
        <a:bodyPr/>
        <a:lstStyle/>
        <a:p>
          <a:endParaRPr lang="ru-RU"/>
        </a:p>
      </dgm:t>
    </dgm:pt>
    <dgm:pt modelId="{380DCEB8-8BEA-4B2B-978A-37038A515093}" type="pres">
      <dgm:prSet presAssocID="{54D17200-A1D9-4E0A-ACDA-7DF5F5652D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44C9C-80E1-46E4-A5F5-F0DAF2A65EE9}" type="pres">
      <dgm:prSet presAssocID="{2BAF3BBC-6BA2-48F2-B025-A91993A6D898}" presName="comp" presStyleCnt="0"/>
      <dgm:spPr/>
    </dgm:pt>
    <dgm:pt modelId="{21B36252-54B3-4475-97E4-90AAD726DD99}" type="pres">
      <dgm:prSet presAssocID="{2BAF3BBC-6BA2-48F2-B025-A91993A6D898}" presName="box" presStyleLbl="node1" presStyleIdx="0" presStyleCnt="5"/>
      <dgm:spPr/>
      <dgm:t>
        <a:bodyPr/>
        <a:lstStyle/>
        <a:p>
          <a:endParaRPr lang="ru-RU"/>
        </a:p>
      </dgm:t>
    </dgm:pt>
    <dgm:pt modelId="{2CEBB6D3-E921-4907-82D8-2742906ADE80}" type="pres">
      <dgm:prSet presAssocID="{2BAF3BBC-6BA2-48F2-B025-A91993A6D898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92408A-5D60-4BBA-8037-4AD20A13E222}" type="pres">
      <dgm:prSet presAssocID="{2BAF3BBC-6BA2-48F2-B025-A91993A6D8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514E-32E9-42C7-85BF-82F48CFF5B9B}" type="pres">
      <dgm:prSet presAssocID="{941CFDEC-F0EC-4929-B1EE-592177F102B0}" presName="spacer" presStyleCnt="0"/>
      <dgm:spPr/>
    </dgm:pt>
    <dgm:pt modelId="{33F99858-67AC-4C84-B6F7-CCAEE056B8DF}" type="pres">
      <dgm:prSet presAssocID="{6C77F949-5E91-42EA-8896-28732B9B0BAD}" presName="comp" presStyleCnt="0"/>
      <dgm:spPr/>
    </dgm:pt>
    <dgm:pt modelId="{31FE7A0E-4CF2-4A29-B214-E2ACF9CCBEB8}" type="pres">
      <dgm:prSet presAssocID="{6C77F949-5E91-42EA-8896-28732B9B0BAD}" presName="box" presStyleLbl="node1" presStyleIdx="1" presStyleCnt="5"/>
      <dgm:spPr/>
      <dgm:t>
        <a:bodyPr/>
        <a:lstStyle/>
        <a:p>
          <a:endParaRPr lang="ru-RU"/>
        </a:p>
      </dgm:t>
    </dgm:pt>
    <dgm:pt modelId="{00ECC4AF-FFF7-4E18-8E0B-4EBAEECFB58D}" type="pres">
      <dgm:prSet presAssocID="{6C77F949-5E91-42EA-8896-28732B9B0BAD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AF5F85-E921-43DD-914E-F61AB899EE94}" type="pres">
      <dgm:prSet presAssocID="{6C77F949-5E91-42EA-8896-28732B9B0BA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7F826-E98C-4BE6-B9E9-1B438E84FD29}" type="pres">
      <dgm:prSet presAssocID="{E04253E8-C3AF-47A0-AD6D-30AA949F1EED}" presName="spacer" presStyleCnt="0"/>
      <dgm:spPr/>
    </dgm:pt>
    <dgm:pt modelId="{1F596594-AE1E-4FBB-924D-787E6EEFA92A}" type="pres">
      <dgm:prSet presAssocID="{CC517089-7444-4E31-9C2B-5C3A9EB4C631}" presName="comp" presStyleCnt="0"/>
      <dgm:spPr/>
    </dgm:pt>
    <dgm:pt modelId="{151539C2-131E-47B6-A343-D490E8D4CE46}" type="pres">
      <dgm:prSet presAssocID="{CC517089-7444-4E31-9C2B-5C3A9EB4C631}" presName="box" presStyleLbl="node1" presStyleIdx="2" presStyleCnt="5"/>
      <dgm:spPr/>
      <dgm:t>
        <a:bodyPr/>
        <a:lstStyle/>
        <a:p>
          <a:endParaRPr lang="ru-RU"/>
        </a:p>
      </dgm:t>
    </dgm:pt>
    <dgm:pt modelId="{6C3B8D9F-5C8C-4A68-BE63-2AC6CD92F2C6}" type="pres">
      <dgm:prSet presAssocID="{CC517089-7444-4E31-9C2B-5C3A9EB4C63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540912-8485-4DCF-9959-12E1F081F033}" type="pres">
      <dgm:prSet presAssocID="{CC517089-7444-4E31-9C2B-5C3A9EB4C63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AA5A2-B190-4EB8-B7C8-7B72D0B4C0F1}" type="pres">
      <dgm:prSet presAssocID="{C717B122-8207-4925-8568-D35F4164113B}" presName="spacer" presStyleCnt="0"/>
      <dgm:spPr/>
    </dgm:pt>
    <dgm:pt modelId="{E7E2B401-F548-496C-BB30-EA16603E1AD8}" type="pres">
      <dgm:prSet presAssocID="{2D0691EE-4A95-4364-81D2-7283D8548236}" presName="comp" presStyleCnt="0"/>
      <dgm:spPr/>
    </dgm:pt>
    <dgm:pt modelId="{75A44E01-5407-4D3D-AF1D-AF5B3BCEBBC7}" type="pres">
      <dgm:prSet presAssocID="{2D0691EE-4A95-4364-81D2-7283D8548236}" presName="box" presStyleLbl="node1" presStyleIdx="3" presStyleCnt="5"/>
      <dgm:spPr/>
      <dgm:t>
        <a:bodyPr/>
        <a:lstStyle/>
        <a:p>
          <a:endParaRPr lang="ru-RU"/>
        </a:p>
      </dgm:t>
    </dgm:pt>
    <dgm:pt modelId="{8B8F5BB1-CED5-4FD8-A88D-0D581C373088}" type="pres">
      <dgm:prSet presAssocID="{2D0691EE-4A95-4364-81D2-7283D8548236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27EA80-0C28-482B-887C-3DAFC75D71F3}" type="pres">
      <dgm:prSet presAssocID="{2D0691EE-4A95-4364-81D2-7283D854823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3718E-A642-4D02-9836-9D8BE0CE81AB}" type="pres">
      <dgm:prSet presAssocID="{45D29D9C-D09B-46EF-80D9-49D170065F21}" presName="spacer" presStyleCnt="0"/>
      <dgm:spPr/>
    </dgm:pt>
    <dgm:pt modelId="{32882F37-0672-42CC-B8FD-666C84000009}" type="pres">
      <dgm:prSet presAssocID="{746D2FCD-EB64-4907-95AC-920D4E831C54}" presName="comp" presStyleCnt="0"/>
      <dgm:spPr/>
    </dgm:pt>
    <dgm:pt modelId="{B3A4B4C2-58C0-4ED6-B814-37744D3A18ED}" type="pres">
      <dgm:prSet presAssocID="{746D2FCD-EB64-4907-95AC-920D4E831C54}" presName="box" presStyleLbl="node1" presStyleIdx="4" presStyleCnt="5"/>
      <dgm:spPr/>
      <dgm:t>
        <a:bodyPr/>
        <a:lstStyle/>
        <a:p>
          <a:endParaRPr lang="ru-RU"/>
        </a:p>
      </dgm:t>
    </dgm:pt>
    <dgm:pt modelId="{049BEC5F-555B-4CD6-8770-F219D8AA4A20}" type="pres">
      <dgm:prSet presAssocID="{746D2FCD-EB64-4907-95AC-920D4E831C54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552B241-F59A-4805-8D8A-D9581C561077}" type="pres">
      <dgm:prSet presAssocID="{746D2FCD-EB64-4907-95AC-920D4E831C5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58711F-DFEB-4E93-AC3A-DA57C26D8D1E}" type="presOf" srcId="{6C77F949-5E91-42EA-8896-28732B9B0BAD}" destId="{31FE7A0E-4CF2-4A29-B214-E2ACF9CCBEB8}" srcOrd="0" destOrd="0" presId="urn:microsoft.com/office/officeart/2005/8/layout/vList4"/>
    <dgm:cxn modelId="{2FC81FDC-9154-4C5B-8171-1B70DC984C5C}" srcId="{54D17200-A1D9-4E0A-ACDA-7DF5F5652DD3}" destId="{6C77F949-5E91-42EA-8896-28732B9B0BAD}" srcOrd="1" destOrd="0" parTransId="{436444B5-5671-459A-AC1E-8B53466FED9E}" sibTransId="{E04253E8-C3AF-47A0-AD6D-30AA949F1EED}"/>
    <dgm:cxn modelId="{5AF9DBAF-F121-47F6-B03D-95496B69D7B8}" type="presOf" srcId="{2D0691EE-4A95-4364-81D2-7283D8548236}" destId="{D227EA80-0C28-482B-887C-3DAFC75D71F3}" srcOrd="1" destOrd="0" presId="urn:microsoft.com/office/officeart/2005/8/layout/vList4"/>
    <dgm:cxn modelId="{34D76B61-F4AE-49E4-93F6-11478AA6C50F}" type="presOf" srcId="{2BAF3BBC-6BA2-48F2-B025-A91993A6D898}" destId="{A892408A-5D60-4BBA-8037-4AD20A13E222}" srcOrd="1" destOrd="0" presId="urn:microsoft.com/office/officeart/2005/8/layout/vList4"/>
    <dgm:cxn modelId="{A524F374-656D-4F52-AB82-174782F34216}" type="presOf" srcId="{CC517089-7444-4E31-9C2B-5C3A9EB4C631}" destId="{29540912-8485-4DCF-9959-12E1F081F033}" srcOrd="1" destOrd="0" presId="urn:microsoft.com/office/officeart/2005/8/layout/vList4"/>
    <dgm:cxn modelId="{3916A8E1-2C9C-4C31-8BEF-17C8D2549474}" srcId="{54D17200-A1D9-4E0A-ACDA-7DF5F5652DD3}" destId="{CC517089-7444-4E31-9C2B-5C3A9EB4C631}" srcOrd="2" destOrd="0" parTransId="{30169F6F-E590-4EEE-B7F4-0B441B6553BE}" sibTransId="{C717B122-8207-4925-8568-D35F4164113B}"/>
    <dgm:cxn modelId="{CBD84C9C-DBE7-4BFB-B55F-18FB823540C5}" srcId="{54D17200-A1D9-4E0A-ACDA-7DF5F5652DD3}" destId="{2BAF3BBC-6BA2-48F2-B025-A91993A6D898}" srcOrd="0" destOrd="0" parTransId="{A9CE1A2B-0483-4D53-B0DE-7BF9E604C83B}" sibTransId="{941CFDEC-F0EC-4929-B1EE-592177F102B0}"/>
    <dgm:cxn modelId="{78386E59-491C-45A7-B341-B1152D23FD31}" type="presOf" srcId="{2D0691EE-4A95-4364-81D2-7283D8548236}" destId="{75A44E01-5407-4D3D-AF1D-AF5B3BCEBBC7}" srcOrd="0" destOrd="0" presId="urn:microsoft.com/office/officeart/2005/8/layout/vList4"/>
    <dgm:cxn modelId="{B206FF5B-91F7-416F-B94D-8873B6ACAF2D}" type="presOf" srcId="{746D2FCD-EB64-4907-95AC-920D4E831C54}" destId="{B3A4B4C2-58C0-4ED6-B814-37744D3A18ED}" srcOrd="0" destOrd="0" presId="urn:microsoft.com/office/officeart/2005/8/layout/vList4"/>
    <dgm:cxn modelId="{89559897-2C9A-4F86-B0E9-171603EB4961}" type="presOf" srcId="{6C77F949-5E91-42EA-8896-28732B9B0BAD}" destId="{16AF5F85-E921-43DD-914E-F61AB899EE94}" srcOrd="1" destOrd="0" presId="urn:microsoft.com/office/officeart/2005/8/layout/vList4"/>
    <dgm:cxn modelId="{D08B7922-3B95-49C0-847B-214640E0621F}" type="presOf" srcId="{CC517089-7444-4E31-9C2B-5C3A9EB4C631}" destId="{151539C2-131E-47B6-A343-D490E8D4CE46}" srcOrd="0" destOrd="0" presId="urn:microsoft.com/office/officeart/2005/8/layout/vList4"/>
    <dgm:cxn modelId="{3B259901-CAE6-4D1B-8992-A26B9C64AFE8}" srcId="{54D17200-A1D9-4E0A-ACDA-7DF5F5652DD3}" destId="{746D2FCD-EB64-4907-95AC-920D4E831C54}" srcOrd="4" destOrd="0" parTransId="{551DF4B2-CD6C-47C2-9927-FFDC29D8F3A1}" sibTransId="{B918E826-5DA1-41DC-BF2B-E08C8DFF0E91}"/>
    <dgm:cxn modelId="{B7F35B0F-A474-4552-9F77-A0E84430494A}" type="presOf" srcId="{54D17200-A1D9-4E0A-ACDA-7DF5F5652DD3}" destId="{380DCEB8-8BEA-4B2B-978A-37038A515093}" srcOrd="0" destOrd="0" presId="urn:microsoft.com/office/officeart/2005/8/layout/vList4"/>
    <dgm:cxn modelId="{019F840F-D6EB-4597-A76F-D8F8A9A684AF}" type="presOf" srcId="{746D2FCD-EB64-4907-95AC-920D4E831C54}" destId="{D552B241-F59A-4805-8D8A-D9581C561077}" srcOrd="1" destOrd="0" presId="urn:microsoft.com/office/officeart/2005/8/layout/vList4"/>
    <dgm:cxn modelId="{03E30974-5C37-43F9-922C-342DC9F040DA}" type="presOf" srcId="{2BAF3BBC-6BA2-48F2-B025-A91993A6D898}" destId="{21B36252-54B3-4475-97E4-90AAD726DD99}" srcOrd="0" destOrd="0" presId="urn:microsoft.com/office/officeart/2005/8/layout/vList4"/>
    <dgm:cxn modelId="{F0A8225C-0C3A-40BA-9F14-681A6C8B2ED9}" srcId="{54D17200-A1D9-4E0A-ACDA-7DF5F5652DD3}" destId="{2D0691EE-4A95-4364-81D2-7283D8548236}" srcOrd="3" destOrd="0" parTransId="{13A92C5F-C6E8-42CC-9881-B185315200CA}" sibTransId="{45D29D9C-D09B-46EF-80D9-49D170065F21}"/>
    <dgm:cxn modelId="{CECEAD2A-6E6C-49F6-8F8B-59DF6579B7A4}" type="presParOf" srcId="{380DCEB8-8BEA-4B2B-978A-37038A515093}" destId="{FD244C9C-80E1-46E4-A5F5-F0DAF2A65EE9}" srcOrd="0" destOrd="0" presId="urn:microsoft.com/office/officeart/2005/8/layout/vList4"/>
    <dgm:cxn modelId="{1C6D5000-0B96-4344-B76D-45EC6B835959}" type="presParOf" srcId="{FD244C9C-80E1-46E4-A5F5-F0DAF2A65EE9}" destId="{21B36252-54B3-4475-97E4-90AAD726DD99}" srcOrd="0" destOrd="0" presId="urn:microsoft.com/office/officeart/2005/8/layout/vList4"/>
    <dgm:cxn modelId="{3DCE2566-6B9B-4AB4-854A-E6BC09A59312}" type="presParOf" srcId="{FD244C9C-80E1-46E4-A5F5-F0DAF2A65EE9}" destId="{2CEBB6D3-E921-4907-82D8-2742906ADE80}" srcOrd="1" destOrd="0" presId="urn:microsoft.com/office/officeart/2005/8/layout/vList4"/>
    <dgm:cxn modelId="{582CFE82-B994-49D3-9BB6-2FBFB79A7CBF}" type="presParOf" srcId="{FD244C9C-80E1-46E4-A5F5-F0DAF2A65EE9}" destId="{A892408A-5D60-4BBA-8037-4AD20A13E222}" srcOrd="2" destOrd="0" presId="urn:microsoft.com/office/officeart/2005/8/layout/vList4"/>
    <dgm:cxn modelId="{016A9708-BB18-4F5E-B8E5-D4D71D78CB6D}" type="presParOf" srcId="{380DCEB8-8BEA-4B2B-978A-37038A515093}" destId="{0BF7514E-32E9-42C7-85BF-82F48CFF5B9B}" srcOrd="1" destOrd="0" presId="urn:microsoft.com/office/officeart/2005/8/layout/vList4"/>
    <dgm:cxn modelId="{32C63355-689F-4F7C-8F83-D43EFA331E28}" type="presParOf" srcId="{380DCEB8-8BEA-4B2B-978A-37038A515093}" destId="{33F99858-67AC-4C84-B6F7-CCAEE056B8DF}" srcOrd="2" destOrd="0" presId="urn:microsoft.com/office/officeart/2005/8/layout/vList4"/>
    <dgm:cxn modelId="{C741491E-29D1-41ED-9084-AB633FCB9DAC}" type="presParOf" srcId="{33F99858-67AC-4C84-B6F7-CCAEE056B8DF}" destId="{31FE7A0E-4CF2-4A29-B214-E2ACF9CCBEB8}" srcOrd="0" destOrd="0" presId="urn:microsoft.com/office/officeart/2005/8/layout/vList4"/>
    <dgm:cxn modelId="{6AC6FFF6-7272-4A2A-B256-29EC09F25BC0}" type="presParOf" srcId="{33F99858-67AC-4C84-B6F7-CCAEE056B8DF}" destId="{00ECC4AF-FFF7-4E18-8E0B-4EBAEECFB58D}" srcOrd="1" destOrd="0" presId="urn:microsoft.com/office/officeart/2005/8/layout/vList4"/>
    <dgm:cxn modelId="{8CD92D2C-7B60-4261-94FC-84327E511F97}" type="presParOf" srcId="{33F99858-67AC-4C84-B6F7-CCAEE056B8DF}" destId="{16AF5F85-E921-43DD-914E-F61AB899EE94}" srcOrd="2" destOrd="0" presId="urn:microsoft.com/office/officeart/2005/8/layout/vList4"/>
    <dgm:cxn modelId="{38E3F1FB-F8E6-4689-B833-01B29CC7364F}" type="presParOf" srcId="{380DCEB8-8BEA-4B2B-978A-37038A515093}" destId="{B5A7F826-E98C-4BE6-B9E9-1B438E84FD29}" srcOrd="3" destOrd="0" presId="urn:microsoft.com/office/officeart/2005/8/layout/vList4"/>
    <dgm:cxn modelId="{9AC599DF-2661-496B-B1AB-AC21FD5D3398}" type="presParOf" srcId="{380DCEB8-8BEA-4B2B-978A-37038A515093}" destId="{1F596594-AE1E-4FBB-924D-787E6EEFA92A}" srcOrd="4" destOrd="0" presId="urn:microsoft.com/office/officeart/2005/8/layout/vList4"/>
    <dgm:cxn modelId="{8995BC34-D5AB-4514-9362-7B0DEE5B32B3}" type="presParOf" srcId="{1F596594-AE1E-4FBB-924D-787E6EEFA92A}" destId="{151539C2-131E-47B6-A343-D490E8D4CE46}" srcOrd="0" destOrd="0" presId="urn:microsoft.com/office/officeart/2005/8/layout/vList4"/>
    <dgm:cxn modelId="{45B9479F-A043-4EDD-BF03-E3A2720C08D5}" type="presParOf" srcId="{1F596594-AE1E-4FBB-924D-787E6EEFA92A}" destId="{6C3B8D9F-5C8C-4A68-BE63-2AC6CD92F2C6}" srcOrd="1" destOrd="0" presId="urn:microsoft.com/office/officeart/2005/8/layout/vList4"/>
    <dgm:cxn modelId="{C12AAB27-FE7F-408E-8134-D31F1945639D}" type="presParOf" srcId="{1F596594-AE1E-4FBB-924D-787E6EEFA92A}" destId="{29540912-8485-4DCF-9959-12E1F081F033}" srcOrd="2" destOrd="0" presId="urn:microsoft.com/office/officeart/2005/8/layout/vList4"/>
    <dgm:cxn modelId="{55883F26-B161-48AF-B265-332EC016C242}" type="presParOf" srcId="{380DCEB8-8BEA-4B2B-978A-37038A515093}" destId="{531AA5A2-B190-4EB8-B7C8-7B72D0B4C0F1}" srcOrd="5" destOrd="0" presId="urn:microsoft.com/office/officeart/2005/8/layout/vList4"/>
    <dgm:cxn modelId="{EBAD305C-187F-4EF6-95AE-2519B7B978FE}" type="presParOf" srcId="{380DCEB8-8BEA-4B2B-978A-37038A515093}" destId="{E7E2B401-F548-496C-BB30-EA16603E1AD8}" srcOrd="6" destOrd="0" presId="urn:microsoft.com/office/officeart/2005/8/layout/vList4"/>
    <dgm:cxn modelId="{3D14245A-6B37-4C20-9704-B77A730A4B46}" type="presParOf" srcId="{E7E2B401-F548-496C-BB30-EA16603E1AD8}" destId="{75A44E01-5407-4D3D-AF1D-AF5B3BCEBBC7}" srcOrd="0" destOrd="0" presId="urn:microsoft.com/office/officeart/2005/8/layout/vList4"/>
    <dgm:cxn modelId="{7CC2592F-0DCD-4288-83BF-C460A4CB6A58}" type="presParOf" srcId="{E7E2B401-F548-496C-BB30-EA16603E1AD8}" destId="{8B8F5BB1-CED5-4FD8-A88D-0D581C373088}" srcOrd="1" destOrd="0" presId="urn:microsoft.com/office/officeart/2005/8/layout/vList4"/>
    <dgm:cxn modelId="{86FDC642-D82A-443A-85C0-CDDF40A4D928}" type="presParOf" srcId="{E7E2B401-F548-496C-BB30-EA16603E1AD8}" destId="{D227EA80-0C28-482B-887C-3DAFC75D71F3}" srcOrd="2" destOrd="0" presId="urn:microsoft.com/office/officeart/2005/8/layout/vList4"/>
    <dgm:cxn modelId="{984FBF35-C6BD-4CC5-86D8-0A172C1D0DAD}" type="presParOf" srcId="{380DCEB8-8BEA-4B2B-978A-37038A515093}" destId="{4673718E-A642-4D02-9836-9D8BE0CE81AB}" srcOrd="7" destOrd="0" presId="urn:microsoft.com/office/officeart/2005/8/layout/vList4"/>
    <dgm:cxn modelId="{18B64761-C7F3-450F-A5D8-B1A9FF460021}" type="presParOf" srcId="{380DCEB8-8BEA-4B2B-978A-37038A515093}" destId="{32882F37-0672-42CC-B8FD-666C84000009}" srcOrd="8" destOrd="0" presId="urn:microsoft.com/office/officeart/2005/8/layout/vList4"/>
    <dgm:cxn modelId="{0206AD23-8BD7-45C1-A332-372119C35CC1}" type="presParOf" srcId="{32882F37-0672-42CC-B8FD-666C84000009}" destId="{B3A4B4C2-58C0-4ED6-B814-37744D3A18ED}" srcOrd="0" destOrd="0" presId="urn:microsoft.com/office/officeart/2005/8/layout/vList4"/>
    <dgm:cxn modelId="{BFEF2886-D1AC-4B89-838E-CD3DEBAFFAF1}" type="presParOf" srcId="{32882F37-0672-42CC-B8FD-666C84000009}" destId="{049BEC5F-555B-4CD6-8770-F219D8AA4A20}" srcOrd="1" destOrd="0" presId="urn:microsoft.com/office/officeart/2005/8/layout/vList4"/>
    <dgm:cxn modelId="{3B8D2AB6-2CCD-440A-8772-253DBD5CAF07}" type="presParOf" srcId="{32882F37-0672-42CC-B8FD-666C84000009}" destId="{D552B241-F59A-4805-8D8A-D9581C5610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3B716-8BE8-4BF4-B323-66FFB76F88DA}">
      <dsp:nvSpPr>
        <dsp:cNvPr id="0" name=""/>
        <dsp:cNvSpPr/>
      </dsp:nvSpPr>
      <dsp:spPr>
        <a:xfrm rot="10800000">
          <a:off x="2072640" y="0"/>
          <a:ext cx="4023360" cy="1016000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Georgia" pitchFamily="18" charset="0"/>
            </a:rPr>
            <a:t>2012</a:t>
          </a:r>
          <a:r>
            <a:rPr lang="en-US" sz="1800" kern="1200" dirty="0" smtClean="0">
              <a:latin typeface="Georgia" pitchFamily="18" charset="0"/>
            </a:rPr>
            <a:t>/2013 </a:t>
          </a:r>
          <a:r>
            <a:rPr lang="uk-UA" sz="1800" kern="1200" dirty="0" err="1" smtClean="0">
              <a:latin typeface="Georgia" pitchFamily="18" charset="0"/>
            </a:rPr>
            <a:t>н.р</a:t>
          </a:r>
          <a:r>
            <a:rPr lang="uk-UA" sz="2400" kern="1200" dirty="0" smtClean="0"/>
            <a:t>.</a:t>
          </a:r>
          <a:r>
            <a:rPr lang="en-US" sz="2400" kern="1200" dirty="0" smtClean="0"/>
            <a:t> </a:t>
          </a:r>
          <a:endParaRPr lang="ru-RU" sz="2400" kern="1200" dirty="0"/>
        </a:p>
      </dsp:txBody>
      <dsp:txXfrm rot="10800000">
        <a:off x="2590800" y="0"/>
        <a:ext cx="3505200" cy="1016000"/>
      </dsp:txXfrm>
    </dsp:sp>
    <dsp:sp modelId="{8716B411-4F4E-4E56-BC13-361A366B171F}">
      <dsp:nvSpPr>
        <dsp:cNvPr id="0" name=""/>
        <dsp:cNvSpPr/>
      </dsp:nvSpPr>
      <dsp:spPr>
        <a:xfrm>
          <a:off x="1554480" y="0"/>
          <a:ext cx="1036320" cy="1016000"/>
        </a:xfrm>
        <a:prstGeom prst="trapezoid">
          <a:avLst>
            <a:gd name="adj" fmla="val 51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361</a:t>
          </a:r>
          <a:endParaRPr lang="ru-RU" sz="2000" b="1" kern="1200" dirty="0">
            <a:latin typeface="Georgia" pitchFamily="18" charset="0"/>
          </a:endParaRPr>
        </a:p>
      </dsp:txBody>
      <dsp:txXfrm>
        <a:off x="1554480" y="0"/>
        <a:ext cx="1036320" cy="1016000"/>
      </dsp:txXfrm>
    </dsp:sp>
    <dsp:sp modelId="{BF44F668-0B7E-4023-8A62-8202CF1C4544}">
      <dsp:nvSpPr>
        <dsp:cNvPr id="0" name=""/>
        <dsp:cNvSpPr/>
      </dsp:nvSpPr>
      <dsp:spPr>
        <a:xfrm rot="10800000">
          <a:off x="2590800" y="1015999"/>
          <a:ext cx="3505200" cy="1016000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Georgia" pitchFamily="18" charset="0"/>
            </a:rPr>
            <a:t>2013</a:t>
          </a:r>
          <a:r>
            <a:rPr lang="en-US" sz="1900" kern="1200" dirty="0" smtClean="0">
              <a:latin typeface="Georgia" pitchFamily="18" charset="0"/>
            </a:rPr>
            <a:t>/201</a:t>
          </a:r>
          <a:r>
            <a:rPr lang="uk-UA" sz="1900" kern="1200" dirty="0" smtClean="0">
              <a:latin typeface="Georgia" pitchFamily="18" charset="0"/>
            </a:rPr>
            <a:t>4</a:t>
          </a:r>
          <a:r>
            <a:rPr lang="en-US" sz="1900" kern="1200" dirty="0" smtClean="0">
              <a:latin typeface="Georgia" pitchFamily="18" charset="0"/>
            </a:rPr>
            <a:t> </a:t>
          </a:r>
          <a:r>
            <a:rPr lang="uk-UA" sz="1900" kern="1200" dirty="0" err="1" smtClean="0">
              <a:latin typeface="Georgia" pitchFamily="18" charset="0"/>
            </a:rPr>
            <a:t>н.р</a:t>
          </a:r>
          <a:r>
            <a:rPr lang="uk-UA" sz="1900" kern="1200" dirty="0" smtClean="0">
              <a:latin typeface="Georgia" pitchFamily="18" charset="0"/>
            </a:rPr>
            <a:t>.</a:t>
          </a:r>
          <a:r>
            <a:rPr lang="en-US" sz="1900" kern="1200" dirty="0" smtClean="0">
              <a:latin typeface="Georgia" pitchFamily="18" charset="0"/>
            </a:rPr>
            <a:t> </a:t>
          </a:r>
          <a:endParaRPr lang="ru-RU" sz="1900" kern="1200" dirty="0">
            <a:latin typeface="Georgia" pitchFamily="18" charset="0"/>
          </a:endParaRPr>
        </a:p>
      </dsp:txBody>
      <dsp:txXfrm rot="10800000">
        <a:off x="3108959" y="1015999"/>
        <a:ext cx="2987040" cy="1016000"/>
      </dsp:txXfrm>
    </dsp:sp>
    <dsp:sp modelId="{A039A7F7-C9E1-4718-9979-200BF4F52480}">
      <dsp:nvSpPr>
        <dsp:cNvPr id="0" name=""/>
        <dsp:cNvSpPr/>
      </dsp:nvSpPr>
      <dsp:spPr>
        <a:xfrm>
          <a:off x="1036320" y="1015999"/>
          <a:ext cx="2072640" cy="1016000"/>
        </a:xfrm>
        <a:prstGeom prst="trapezoid">
          <a:avLst>
            <a:gd name="adj" fmla="val 51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Georgia" pitchFamily="18" charset="0"/>
            </a:rPr>
            <a:t>417</a:t>
          </a:r>
          <a:endParaRPr lang="ru-RU" sz="3600" kern="1200" dirty="0">
            <a:latin typeface="Georgia" pitchFamily="18" charset="0"/>
          </a:endParaRPr>
        </a:p>
      </dsp:txBody>
      <dsp:txXfrm>
        <a:off x="1399031" y="1015999"/>
        <a:ext cx="1347216" cy="1016000"/>
      </dsp:txXfrm>
    </dsp:sp>
    <dsp:sp modelId="{902E7E1E-8EA6-443B-B9F0-6DACC7929184}">
      <dsp:nvSpPr>
        <dsp:cNvPr id="0" name=""/>
        <dsp:cNvSpPr/>
      </dsp:nvSpPr>
      <dsp:spPr>
        <a:xfrm rot="10800000">
          <a:off x="3108959" y="2031999"/>
          <a:ext cx="2987040" cy="1016000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Georgia" pitchFamily="18" charset="0"/>
            </a:rPr>
            <a:t>2014</a:t>
          </a:r>
          <a:r>
            <a:rPr lang="en-US" sz="1900" kern="1200" dirty="0" smtClean="0">
              <a:latin typeface="Georgia" pitchFamily="18" charset="0"/>
            </a:rPr>
            <a:t>/201</a:t>
          </a:r>
          <a:r>
            <a:rPr lang="uk-UA" sz="1900" kern="1200" dirty="0" smtClean="0">
              <a:latin typeface="Georgia" pitchFamily="18" charset="0"/>
            </a:rPr>
            <a:t>5</a:t>
          </a:r>
          <a:r>
            <a:rPr lang="en-US" sz="1900" kern="1200" dirty="0" smtClean="0">
              <a:latin typeface="Georgia" pitchFamily="18" charset="0"/>
            </a:rPr>
            <a:t> </a:t>
          </a:r>
          <a:r>
            <a:rPr lang="uk-UA" sz="1900" kern="1200" dirty="0" err="1" smtClean="0">
              <a:latin typeface="Georgia" pitchFamily="18" charset="0"/>
            </a:rPr>
            <a:t>н.р</a:t>
          </a:r>
          <a:r>
            <a:rPr lang="uk-UA" sz="1900" kern="1200" dirty="0" smtClean="0">
              <a:latin typeface="Georgia" pitchFamily="18" charset="0"/>
            </a:rPr>
            <a:t>.</a:t>
          </a:r>
          <a:r>
            <a:rPr lang="en-US" sz="1900" kern="1200" dirty="0" smtClean="0">
              <a:latin typeface="Georgia" pitchFamily="18" charset="0"/>
            </a:rPr>
            <a:t> 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10800000">
        <a:off x="3627119" y="2031999"/>
        <a:ext cx="2468880" cy="1016000"/>
      </dsp:txXfrm>
    </dsp:sp>
    <dsp:sp modelId="{8966F986-1903-4CE9-A97F-B57EFFBBE0C2}">
      <dsp:nvSpPr>
        <dsp:cNvPr id="0" name=""/>
        <dsp:cNvSpPr/>
      </dsp:nvSpPr>
      <dsp:spPr>
        <a:xfrm>
          <a:off x="518160" y="2031999"/>
          <a:ext cx="3108959" cy="1016000"/>
        </a:xfrm>
        <a:prstGeom prst="trapezoid">
          <a:avLst>
            <a:gd name="adj" fmla="val 51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Georgia" pitchFamily="18" charset="0"/>
            </a:rPr>
            <a:t>458</a:t>
          </a:r>
          <a:endParaRPr lang="ru-RU" sz="4000" kern="1200" dirty="0">
            <a:latin typeface="Georgia" pitchFamily="18" charset="0"/>
          </a:endParaRPr>
        </a:p>
      </dsp:txBody>
      <dsp:txXfrm>
        <a:off x="1062227" y="2031999"/>
        <a:ext cx="2020824" cy="1016000"/>
      </dsp:txXfrm>
    </dsp:sp>
    <dsp:sp modelId="{FDAC39A2-C38F-4255-80A9-5CA0521676F9}">
      <dsp:nvSpPr>
        <dsp:cNvPr id="0" name=""/>
        <dsp:cNvSpPr/>
      </dsp:nvSpPr>
      <dsp:spPr>
        <a:xfrm rot="10800000">
          <a:off x="3627120" y="3047999"/>
          <a:ext cx="2468880" cy="1016000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Georgia" pitchFamily="18" charset="0"/>
            </a:rPr>
            <a:t>2015</a:t>
          </a:r>
          <a:r>
            <a:rPr lang="en-US" sz="1900" kern="1200" dirty="0" smtClean="0">
              <a:latin typeface="Georgia" pitchFamily="18" charset="0"/>
            </a:rPr>
            <a:t>/201</a:t>
          </a:r>
          <a:r>
            <a:rPr lang="uk-UA" sz="1900" kern="1200" dirty="0" smtClean="0">
              <a:latin typeface="Georgia" pitchFamily="18" charset="0"/>
            </a:rPr>
            <a:t>6</a:t>
          </a:r>
          <a:r>
            <a:rPr lang="en-US" sz="1900" kern="1200" dirty="0" smtClean="0">
              <a:latin typeface="Georgia" pitchFamily="18" charset="0"/>
            </a:rPr>
            <a:t> </a:t>
          </a:r>
          <a:r>
            <a:rPr lang="uk-UA" sz="1900" kern="1200" dirty="0" err="1" smtClean="0">
              <a:latin typeface="Georgia" pitchFamily="18" charset="0"/>
            </a:rPr>
            <a:t>н.р</a:t>
          </a:r>
          <a:r>
            <a:rPr lang="uk-UA" sz="1900" kern="1200" dirty="0" smtClean="0">
              <a:latin typeface="Georgia" pitchFamily="18" charset="0"/>
            </a:rPr>
            <a:t>.</a:t>
          </a:r>
          <a:r>
            <a:rPr lang="en-US" sz="1900" kern="1200" dirty="0" smtClean="0">
              <a:latin typeface="Georgia" pitchFamily="18" charset="0"/>
            </a:rPr>
            <a:t> </a:t>
          </a:r>
          <a:endParaRPr lang="ru-RU" sz="1900" kern="1200" dirty="0">
            <a:latin typeface="Georgia" pitchFamily="18" charset="0"/>
          </a:endParaRPr>
        </a:p>
      </dsp:txBody>
      <dsp:txXfrm rot="10800000">
        <a:off x="4145280" y="3047999"/>
        <a:ext cx="1950720" cy="1016000"/>
      </dsp:txXfrm>
    </dsp:sp>
    <dsp:sp modelId="{85E7E914-0D5C-4340-94DC-9D628037B06E}">
      <dsp:nvSpPr>
        <dsp:cNvPr id="0" name=""/>
        <dsp:cNvSpPr/>
      </dsp:nvSpPr>
      <dsp:spPr>
        <a:xfrm>
          <a:off x="0" y="3047999"/>
          <a:ext cx="4145280" cy="1016000"/>
        </a:xfrm>
        <a:prstGeom prst="trapezoid">
          <a:avLst>
            <a:gd name="adj" fmla="val 51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rgbClr val="002060"/>
              </a:solidFill>
              <a:latin typeface="Georgia" pitchFamily="18" charset="0"/>
            </a:rPr>
            <a:t>496</a:t>
          </a:r>
          <a:endParaRPr lang="ru-RU" sz="650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725423" y="3047999"/>
        <a:ext cx="2694432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36252-54B3-4475-97E4-90AAD726DD99}">
      <dsp:nvSpPr>
        <dsp:cNvPr id="0" name=""/>
        <dsp:cNvSpPr/>
      </dsp:nvSpPr>
      <dsp:spPr>
        <a:xfrm>
          <a:off x="0" y="0"/>
          <a:ext cx="8058150" cy="104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rgbClr val="C00000"/>
              </a:solidFill>
              <a:latin typeface="Georgia" pitchFamily="18" charset="0"/>
            </a:rPr>
            <a:t>18 жовтня 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− перевірка робіт учасників олімпіади</a:t>
          </a:r>
        </a:p>
      </dsp:txBody>
      <dsp:txXfrm>
        <a:off x="1716597" y="0"/>
        <a:ext cx="6341552" cy="1049677"/>
      </dsp:txXfrm>
    </dsp:sp>
    <dsp:sp modelId="{2CEBB6D3-E921-4907-82D8-2742906ADE80}">
      <dsp:nvSpPr>
        <dsp:cNvPr id="0" name=""/>
        <dsp:cNvSpPr/>
      </dsp:nvSpPr>
      <dsp:spPr>
        <a:xfrm>
          <a:off x="104967" y="104967"/>
          <a:ext cx="1611630" cy="8397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FE7A0E-4CF2-4A29-B214-E2ACF9CCBEB8}">
      <dsp:nvSpPr>
        <dsp:cNvPr id="0" name=""/>
        <dsp:cNvSpPr/>
      </dsp:nvSpPr>
      <dsp:spPr>
        <a:xfrm>
          <a:off x="0" y="1154645"/>
          <a:ext cx="8058150" cy="104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rgbClr val="C00000"/>
              </a:solidFill>
              <a:latin typeface="Georgia" pitchFamily="18" charset="0"/>
            </a:rPr>
            <a:t>19 жовтня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− повторна перевірка робіт учасників</a:t>
          </a:r>
        </a:p>
      </dsp:txBody>
      <dsp:txXfrm>
        <a:off x="1716597" y="1154645"/>
        <a:ext cx="6341552" cy="1049677"/>
      </dsp:txXfrm>
    </dsp:sp>
    <dsp:sp modelId="{00ECC4AF-FFF7-4E18-8E0B-4EBAEECFB58D}">
      <dsp:nvSpPr>
        <dsp:cNvPr id="0" name=""/>
        <dsp:cNvSpPr/>
      </dsp:nvSpPr>
      <dsp:spPr>
        <a:xfrm>
          <a:off x="104967" y="1259613"/>
          <a:ext cx="1611630" cy="8397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1539C2-131E-47B6-A343-D490E8D4CE46}">
      <dsp:nvSpPr>
        <dsp:cNvPr id="0" name=""/>
        <dsp:cNvSpPr/>
      </dsp:nvSpPr>
      <dsp:spPr>
        <a:xfrm>
          <a:off x="0" y="2309290"/>
          <a:ext cx="8058150" cy="104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rgbClr val="C00000"/>
              </a:solidFill>
              <a:latin typeface="Georgia" pitchFamily="18" charset="0"/>
            </a:rPr>
            <a:t>20 жовтня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−</a:t>
          </a:r>
          <a:r>
            <a:rPr lang="uk-UA" sz="2000" b="1" kern="1200" dirty="0" smtClean="0">
              <a:solidFill>
                <a:srgbClr val="C00000"/>
              </a:solidFill>
              <a:latin typeface="Georgia" pitchFamily="18" charset="0"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 оголошення попередніх підсумків олімпіади (за номером </a:t>
          </a: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707- 52-70)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716597" y="2309290"/>
        <a:ext cx="6341552" cy="1049677"/>
      </dsp:txXfrm>
    </dsp:sp>
    <dsp:sp modelId="{6C3B8D9F-5C8C-4A68-BE63-2AC6CD92F2C6}">
      <dsp:nvSpPr>
        <dsp:cNvPr id="0" name=""/>
        <dsp:cNvSpPr/>
      </dsp:nvSpPr>
      <dsp:spPr>
        <a:xfrm>
          <a:off x="104967" y="2414258"/>
          <a:ext cx="1611630" cy="8397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A44E01-5407-4D3D-AF1D-AF5B3BCEBBC7}">
      <dsp:nvSpPr>
        <dsp:cNvPr id="0" name=""/>
        <dsp:cNvSpPr/>
      </dsp:nvSpPr>
      <dsp:spPr>
        <a:xfrm>
          <a:off x="0" y="3463936"/>
          <a:ext cx="8058150" cy="104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rgbClr val="C00000"/>
              </a:solidFill>
              <a:latin typeface="Georgia" pitchFamily="18" charset="0"/>
            </a:rPr>
            <a:t>15.30-17.00 21 жовтня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−</a:t>
          </a:r>
          <a:r>
            <a:rPr lang="uk-UA" sz="2000" b="1" kern="1200" dirty="0" smtClean="0">
              <a:latin typeface="Georgia" pitchFamily="18" charset="0"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робота апеляційної комісії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Georgia" pitchFamily="18" charset="0"/>
          </a:endParaRPr>
        </a:p>
      </dsp:txBody>
      <dsp:txXfrm>
        <a:off x="1716597" y="3463936"/>
        <a:ext cx="6341552" cy="1049677"/>
      </dsp:txXfrm>
    </dsp:sp>
    <dsp:sp modelId="{8B8F5BB1-CED5-4FD8-A88D-0D581C373088}">
      <dsp:nvSpPr>
        <dsp:cNvPr id="0" name=""/>
        <dsp:cNvSpPr/>
      </dsp:nvSpPr>
      <dsp:spPr>
        <a:xfrm>
          <a:off x="104967" y="3568904"/>
          <a:ext cx="1611630" cy="8397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A4B4C2-58C0-4ED6-B814-37744D3A18ED}">
      <dsp:nvSpPr>
        <dsp:cNvPr id="0" name=""/>
        <dsp:cNvSpPr/>
      </dsp:nvSpPr>
      <dsp:spPr>
        <a:xfrm>
          <a:off x="0" y="4618581"/>
          <a:ext cx="8058150" cy="104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rgbClr val="C00000"/>
              </a:solidFill>
              <a:latin typeface="Georgia" pitchFamily="18" charset="0"/>
            </a:rPr>
            <a:t>17.00-18.00 21 жовтня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−</a:t>
          </a:r>
          <a:r>
            <a:rPr lang="uk-UA" sz="2000" b="1" kern="1200" dirty="0" smtClean="0">
              <a:latin typeface="Georgia" pitchFamily="18" charset="0"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latin typeface="Georgia" pitchFamily="18" charset="0"/>
            </a:rPr>
            <a:t>підбиття остаточних підсумків олімпіади</a:t>
          </a:r>
          <a:endParaRPr lang="ru-RU" sz="2000" b="1" kern="1200" dirty="0" smtClean="0">
            <a:solidFill>
              <a:srgbClr val="002060"/>
            </a:solidFill>
            <a:latin typeface="Georgia" pitchFamily="18" charset="0"/>
          </a:endParaRPr>
        </a:p>
      </dsp:txBody>
      <dsp:txXfrm>
        <a:off x="1716597" y="4618581"/>
        <a:ext cx="6341552" cy="1049677"/>
      </dsp:txXfrm>
    </dsp:sp>
    <dsp:sp modelId="{049BEC5F-555B-4CD6-8770-F219D8AA4A20}">
      <dsp:nvSpPr>
        <dsp:cNvPr id="0" name=""/>
        <dsp:cNvSpPr/>
      </dsp:nvSpPr>
      <dsp:spPr>
        <a:xfrm>
          <a:off x="104967" y="4723549"/>
          <a:ext cx="1611630" cy="8397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4223" y="839623"/>
            <a:ext cx="71933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18 жовтня 2015 року </a:t>
            </a:r>
          </a:p>
          <a:p>
            <a:pPr algn="ctr"/>
            <a:endParaRPr lang="uk-UA" sz="36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Харківський національний університет </a:t>
            </a:r>
          </a:p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імені В.Н. Каразіна</a:t>
            </a:r>
          </a:p>
          <a:p>
            <a:pPr algn="ctr"/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ІІ (МІСЬКИЙ У М. ХАРКОВІ) ЕТАП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ВСЕУКРАЇНСЬКОЇ УЧНІВСЬКОЇ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ОЛІМПІАДИ  З МАТЕМАТИКИ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373" y="3186113"/>
            <a:ext cx="5197167" cy="292340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558622"/>
            <a:ext cx="4872039" cy="274052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86175"/>
            <a:ext cx="3408156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43869" y="803090"/>
            <a:ext cx="3239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Виконання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олімпіадної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роботи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876" t="6999"/>
          <a:stretch>
            <a:fillRect/>
          </a:stretch>
        </p:blipFill>
        <p:spPr bwMode="auto">
          <a:xfrm>
            <a:off x="5043487" y="3832374"/>
            <a:ext cx="3929063" cy="23591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14" t="24574" r="14026"/>
          <a:stretch>
            <a:fillRect/>
          </a:stretch>
        </p:blipFill>
        <p:spPr bwMode="auto">
          <a:xfrm>
            <a:off x="4501289" y="814388"/>
            <a:ext cx="4471261" cy="2214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9623" t="18966" r="412"/>
          <a:stretch>
            <a:fillRect/>
          </a:stretch>
        </p:blipFill>
        <p:spPr bwMode="auto">
          <a:xfrm>
            <a:off x="171450" y="3814762"/>
            <a:ext cx="4629150" cy="23454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" y="840979"/>
            <a:ext cx="3862070" cy="21724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18116" y="3035928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Виконання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олімпіадної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роботи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1804" y="402524"/>
            <a:ext cx="8027987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КІЛЬКІСТЬ УЧАСНИКІВ ВІД РАЙОНІВ: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2514" y="1076255"/>
          <a:ext cx="8136294" cy="4824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314"/>
                <a:gridCol w="914400"/>
                <a:gridCol w="914400"/>
                <a:gridCol w="914400"/>
                <a:gridCol w="1026367"/>
                <a:gridCol w="877078"/>
                <a:gridCol w="1138335"/>
              </a:tblGrid>
              <a:tr h="61546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РАЙОНИ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7 клас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8 клас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9 клас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10 клас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11 клас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Усього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 anchor="ctr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ДЗЕРЖИНСЬКИЙ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66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25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16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18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146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ЖОВТНЕВИЙ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0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7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КИЇВСЬКИЙ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17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9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13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9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62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КОМІНТЕРНІВСЬКИЙ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10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9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6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9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46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ЛЕНІНСЬКИЙ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3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3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5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17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МОСКОВСЬКИЙ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15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8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68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ОРДЖОНІКІДЗЕВСЬКИЙ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10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ФРУНЗЕНСЬКИЙ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3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8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9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26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Georgia" pitchFamily="18" charset="0"/>
                        </a:rPr>
                        <a:t>ЧЕРВОНОЗАВОДСЬКИЙ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7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15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5222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itchFamily="18" charset="0"/>
                        </a:rPr>
                        <a:t>МІСЬКА МЕРЕЖ</a:t>
                      </a:r>
                      <a:r>
                        <a:rPr lang="uk-UA" sz="1200" b="1" dirty="0" smtClean="0">
                          <a:latin typeface="Georgia" pitchFamily="18" charset="0"/>
                        </a:rPr>
                        <a:t>А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34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17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27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10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Georgia" pitchFamily="18" charset="0"/>
                        </a:rPr>
                        <a:t>11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99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68711">
                <a:tc>
                  <a:txBody>
                    <a:bodyPr/>
                    <a:lstStyle/>
                    <a:p>
                      <a:pPr algn="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УСЬОГО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152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83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97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75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Georgia" pitchFamily="18" charset="0"/>
                        </a:rPr>
                        <a:t>89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496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1056" y="5777368"/>
            <a:ext cx="7158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uk-UA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uk-UA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uk-UA" b="1" dirty="0" smtClean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685800" y="628650"/>
          <a:ext cx="8058150" cy="567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379" y="515703"/>
            <a:ext cx="8672567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ОРГКОМІТЕТ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ІІ (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міського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 м.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Харкові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етапу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Всеукраїнської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учнівської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олімпіади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математики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8978" y="1777909"/>
            <a:ext cx="852731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-1028700" algn="ctr"/>
                <a:tab pos="4949825" algn="r"/>
              </a:tabLst>
            </a:pPr>
            <a:r>
              <a:rPr lang="uk-UA" sz="1600" b="1" u="sng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Голова оргкомітету</a:t>
            </a:r>
            <a:r>
              <a:rPr lang="uk-UA" sz="1600" b="1" u="sng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:</a:t>
            </a:r>
            <a:endParaRPr lang="ru-RU" sz="1600" u="sng" dirty="0">
              <a:solidFill>
                <a:srgbClr val="002060"/>
              </a:solidFill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r>
              <a:rPr lang="uk-UA" sz="1600" b="1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Деменко</a:t>
            </a:r>
            <a:r>
              <a:rPr lang="uk-UA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О.І.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– директор Департаменту освіти Харківської міської ради.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 eaLnBrk="0" hangingPunct="0">
              <a:tabLst>
                <a:tab pos="-1028700" algn="ctr"/>
                <a:tab pos="4949825" algn="r"/>
              </a:tabLst>
            </a:pPr>
            <a:r>
              <a:rPr lang="uk-UA" sz="1600" b="1" u="sng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Заступники голови: </a:t>
            </a:r>
            <a:endParaRPr lang="ru-RU" sz="1600" u="sng" dirty="0">
              <a:solidFill>
                <a:srgbClr val="002060"/>
              </a:solidFill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r>
              <a:rPr lang="uk-UA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Дулова А.С.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– директор Науково-методичного педагогічного центру Департаменту освіти Харківської міської ради;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r>
              <a:rPr lang="uk-UA" sz="1600" b="1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Чеботарьов</a:t>
            </a:r>
            <a:r>
              <a:rPr lang="uk-UA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В.І.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– кандидат фізико-математичних наук, професор, директор Центру довузівської підготовки Харківського національного університету імені В.Н. Каразіна.</a:t>
            </a:r>
          </a:p>
          <a:p>
            <a:pPr algn="ctr" eaLnBrk="0" hangingPunct="0">
              <a:tabLst>
                <a:tab pos="-1028700" algn="ctr"/>
                <a:tab pos="4949825" algn="r"/>
              </a:tabLst>
            </a:pPr>
            <a:r>
              <a:rPr lang="uk-UA" sz="1600" b="1" u="sng" dirty="0" smtClean="0">
                <a:solidFill>
                  <a:srgbClr val="002060"/>
                </a:solidFill>
                <a:latin typeface="Georgia" pitchFamily="18" charset="0"/>
              </a:rPr>
              <a:t>Члени </a:t>
            </a:r>
            <a:r>
              <a:rPr lang="uk-UA" sz="1600" b="1" u="sng" dirty="0">
                <a:solidFill>
                  <a:srgbClr val="002060"/>
                </a:solidFill>
                <a:latin typeface="Georgia" pitchFamily="18" charset="0"/>
              </a:rPr>
              <a:t>оргкомітету</a:t>
            </a:r>
            <a:r>
              <a:rPr lang="uk-UA" sz="1600" b="1" u="sng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</a:p>
          <a:p>
            <a:pPr algn="ctr" eaLnBrk="0" hangingPunct="0">
              <a:tabLst>
                <a:tab pos="-1028700" algn="ctr"/>
                <a:tab pos="4949825" algn="r"/>
              </a:tabLst>
            </a:pPr>
            <a:r>
              <a:rPr lang="uk-UA" sz="1600" b="1" dirty="0" err="1" smtClean="0">
                <a:solidFill>
                  <a:srgbClr val="002060"/>
                </a:solidFill>
                <a:latin typeface="Georgia" pitchFamily="18" charset="0"/>
              </a:rPr>
              <a:t>Бут-Гусаїм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 Н.В., Дзюба Т.В., </a:t>
            </a:r>
            <a:r>
              <a:rPr lang="uk-UA" sz="1600" b="1" dirty="0" err="1" smtClean="0">
                <a:solidFill>
                  <a:srgbClr val="002060"/>
                </a:solidFill>
                <a:latin typeface="Georgia" pitchFamily="18" charset="0"/>
              </a:rPr>
              <a:t>Демкович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 Т.О., Осьмачко О.І., </a:t>
            </a:r>
            <a:r>
              <a:rPr lang="uk-UA" sz="1600" b="1" dirty="0" err="1" smtClean="0">
                <a:solidFill>
                  <a:srgbClr val="002060"/>
                </a:solidFill>
                <a:latin typeface="Georgia" pitchFamily="18" charset="0"/>
              </a:rPr>
              <a:t>Подаруєва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 С.В., </a:t>
            </a:r>
          </a:p>
          <a:p>
            <a:pPr algn="ctr" eaLnBrk="0" hangingPunct="0">
              <a:tabLst>
                <a:tab pos="-1028700" algn="ctr"/>
                <a:tab pos="4949825" algn="r"/>
              </a:tabLst>
            </a:pP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Полякова І.В., Сергєєва О.М.</a:t>
            </a:r>
            <a:endParaRPr lang="uk-UA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endParaRPr lang="uk-UA" sz="1400" dirty="0"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endParaRPr lang="uk-UA" sz="1400" dirty="0"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endParaRPr lang="uk-UA" sz="1400" dirty="0">
              <a:latin typeface="Georgia" pitchFamily="18" charset="0"/>
            </a:endParaRPr>
          </a:p>
          <a:p>
            <a:pPr algn="just" eaLnBrk="0" hangingPunct="0">
              <a:tabLst>
                <a:tab pos="-1028700" algn="ctr"/>
                <a:tab pos="4949825" algn="r"/>
              </a:tabLst>
            </a:pPr>
            <a:endParaRPr lang="uk-U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04109" y="395661"/>
            <a:ext cx="556952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ЖУРІ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ІІ (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міського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 м.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Харкові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етапу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Всеукраїнської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учнівської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олімпіади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математики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719" y="2439366"/>
            <a:ext cx="8314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 ЖУРІ: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Жолткевич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Г.М.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декан  факультету математики та інформатики, </a:t>
            </a:r>
            <a:b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професор Харківського національного університету імені В.Н. Каразіна.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ЗАСТУПНИК ГОЛОВИ ЖУРІ: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Ігнатович С.Ю.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 доцент  факультету математики та інформатики Харківського національного університету імені В.Н. Каразіна.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user\Documents\mmf_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992" y="293543"/>
            <a:ext cx="2119746" cy="211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ocuments\zholtkevich_g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63" y="363683"/>
            <a:ext cx="1905000" cy="1752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4134" y="523177"/>
            <a:ext cx="7025554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ЖУРІ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ІІ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міського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 м.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Харкові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етапу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Всеукраїнської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учнівської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олімпіади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математики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2" descr="C:\Users\user\Documents\mmf_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830"/>
            <a:ext cx="2119746" cy="211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57350" y="1645028"/>
            <a:ext cx="7486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Georgia" pitchFamily="18" charset="0"/>
                <a:cs typeface="Times New Roman" pitchFamily="18" charset="0"/>
              </a:rPr>
              <a:t>Представники факультету математики та інформатики  </a:t>
            </a:r>
          </a:p>
          <a:p>
            <a:pPr algn="ctr"/>
            <a:r>
              <a:rPr lang="uk-UA" sz="1600" dirty="0" smtClean="0">
                <a:latin typeface="Georgia" pitchFamily="18" charset="0"/>
                <a:cs typeface="Times New Roman" pitchFamily="18" charset="0"/>
              </a:rPr>
              <a:t>Харківського національного  університету імені В.Н. Каразіна:</a:t>
            </a:r>
          </a:p>
          <a:p>
            <a:pPr algn="ctr">
              <a:buFont typeface="Wingdings" pitchFamily="2" charset="2"/>
              <a:buChar char="ü"/>
            </a:pPr>
            <a:r>
              <a:rPr lang="uk-UA" sz="1400" dirty="0" smtClean="0">
                <a:latin typeface="Georgia" pitchFamily="18" charset="0"/>
                <a:cs typeface="Times New Roman" pitchFamily="18" charset="0"/>
              </a:rPr>
              <a:t>професори,</a:t>
            </a:r>
          </a:p>
          <a:p>
            <a:pPr algn="ctr">
              <a:buFont typeface="Wingdings" pitchFamily="2" charset="2"/>
              <a:buChar char="ü"/>
            </a:pPr>
            <a:r>
              <a:rPr lang="uk-UA" sz="1400" dirty="0" smtClean="0">
                <a:latin typeface="Georgia" pitchFamily="18" charset="0"/>
                <a:cs typeface="Times New Roman" pitchFamily="18" charset="0"/>
              </a:rPr>
              <a:t> кандидати наук,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доценти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старші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викладачі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студенти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магістранти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аспіранти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серед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них − </a:t>
            </a:r>
            <a:r>
              <a:rPr lang="uk-UA" sz="1400" dirty="0" smtClean="0">
                <a:latin typeface="Georgia" pitchFamily="18" charset="0"/>
                <a:cs typeface="Times New Roman" pitchFamily="18" charset="0"/>
              </a:rPr>
              <a:t>переможці міжнародних математичних змагань)</a:t>
            </a:r>
            <a:endParaRPr lang="ru-RU" sz="1400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latin typeface="Georgia" pitchFamily="18" charset="0"/>
                <a:cs typeface="Times New Roman" pitchFamily="18" charset="0"/>
              </a:rPr>
              <a:t>+</a:t>
            </a:r>
            <a:endParaRPr lang="ru-RU" sz="1400" dirty="0" smtClean="0">
              <a:latin typeface="Georgia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400" dirty="0" smtClean="0">
                <a:latin typeface="Georgia" pitchFamily="18" charset="0"/>
                <a:cs typeface="Times New Roman" pitchFamily="18" charset="0"/>
              </a:rPr>
              <a:t>у</a:t>
            </a:r>
            <a:r>
              <a:rPr lang="uk-UA" sz="1400" smtClean="0">
                <a:latin typeface="Georgia" pitchFamily="18" charset="0"/>
                <a:cs typeface="Times New Roman" pitchFamily="18" charset="0"/>
              </a:rPr>
              <a:t>чителі  </a:t>
            </a:r>
            <a:r>
              <a:rPr lang="uk-UA" sz="1400" dirty="0" smtClean="0">
                <a:latin typeface="Georgia" pitchFamily="18" charset="0"/>
                <a:cs typeface="Times New Roman" pitchFamily="18" charset="0"/>
              </a:rPr>
              <a:t>загальноосвітніх  навчальних  закладів  міста.</a:t>
            </a:r>
          </a:p>
          <a:p>
            <a:pPr algn="ctr"/>
            <a:endParaRPr lang="ru-RU" sz="1400" dirty="0">
              <a:latin typeface="Georgia" pitchFamily="18" charset="0"/>
            </a:endParaRPr>
          </a:p>
        </p:txBody>
      </p:sp>
      <p:pic>
        <p:nvPicPr>
          <p:cNvPr id="9" name="Picture 2" descr="C:\Users\user\Desktop\Городская математика\20151018_111624.jpg"/>
          <p:cNvPicPr>
            <a:picLocks noChangeAspect="1" noChangeArrowheads="1"/>
          </p:cNvPicPr>
          <p:nvPr/>
        </p:nvPicPr>
        <p:blipFill>
          <a:blip r:embed="rId4" cstate="print"/>
          <a:srcRect l="23175" t="18895" r="9020" b="11127"/>
          <a:stretch>
            <a:fillRect/>
          </a:stretch>
        </p:blipFill>
        <p:spPr bwMode="auto">
          <a:xfrm>
            <a:off x="514349" y="4143375"/>
            <a:ext cx="3814763" cy="221456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490" y="4157663"/>
            <a:ext cx="3957317" cy="222599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2490" y="496415"/>
            <a:ext cx="315824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0275" y="542925"/>
            <a:ext cx="512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Georgia" pitchFamily="18" charset="0"/>
              </a:rPr>
              <a:t>УЧАСНИКИ МІСЬКОЇ ОЛІМПІАДИ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Georgia" pitchFamily="18" charset="0"/>
              </a:rPr>
              <a:t>З МАТЕМАТИКИ ЗА 4 РОКИ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538287" y="17541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61618" y="3671097"/>
            <a:ext cx="297549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Georgia" pitchFamily="18" charset="0"/>
              </a:rPr>
              <a:t>496 УЧАСНИКІВ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357" y="1171574"/>
            <a:ext cx="3911600" cy="22002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16983" r="12372"/>
          <a:stretch>
            <a:fillRect/>
          </a:stretch>
        </p:blipFill>
        <p:spPr bwMode="auto">
          <a:xfrm>
            <a:off x="314326" y="4286250"/>
            <a:ext cx="4343399" cy="23145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t="-1715" r="20360" b="10812"/>
          <a:stretch>
            <a:fillRect/>
          </a:stretch>
        </p:blipFill>
        <p:spPr bwMode="auto">
          <a:xfrm>
            <a:off x="748067" y="1114426"/>
            <a:ext cx="3538183" cy="227171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797" y="4302381"/>
            <a:ext cx="3985342" cy="224175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42962" y="614363"/>
            <a:ext cx="748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Georgia" pitchFamily="18" charset="0"/>
              </a:rPr>
              <a:t>УЧАСНИКИ МІСЬКОЇ ОЛІМПІАДИ З МАТЕМАТИКИ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00475" y="4629149"/>
            <a:ext cx="1928814" cy="101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7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клас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– 94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учні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5170" t="13787"/>
          <a:stretch>
            <a:fillRect/>
          </a:stretch>
        </p:blipFill>
        <p:spPr bwMode="auto">
          <a:xfrm>
            <a:off x="2287167" y="2000250"/>
            <a:ext cx="4442246" cy="227171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186238"/>
            <a:ext cx="3198142" cy="179895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r="33862" b="28377"/>
          <a:stretch>
            <a:fillRect/>
          </a:stretch>
        </p:blipFill>
        <p:spPr bwMode="auto">
          <a:xfrm>
            <a:off x="230188" y="528637"/>
            <a:ext cx="2741612" cy="16700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 t="258" r="10114"/>
          <a:stretch>
            <a:fillRect/>
          </a:stretch>
        </p:blipFill>
        <p:spPr bwMode="auto">
          <a:xfrm>
            <a:off x="6076755" y="4257675"/>
            <a:ext cx="3067245" cy="191452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993" y="442912"/>
            <a:ext cx="3147695" cy="177057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86100" y="814387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7 КЛАС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– 152 учні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50" y="2828926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5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клас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– 18 учнів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3237" y="273843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Georgia" pitchFamily="18" charset="0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клас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– 40 учнів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2490" y="496415"/>
            <a:ext cx="315824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user\Desktop\Городская математика\20151018_112110.jpg"/>
          <p:cNvPicPr>
            <a:picLocks noChangeAspect="1" noChangeArrowheads="1"/>
          </p:cNvPicPr>
          <p:nvPr/>
        </p:nvPicPr>
        <p:blipFill>
          <a:blip r:embed="rId3" cstate="print"/>
          <a:srcRect l="4487" t="2082" r="12694" b="12533"/>
          <a:stretch>
            <a:fillRect/>
          </a:stretch>
        </p:blipFill>
        <p:spPr bwMode="auto">
          <a:xfrm>
            <a:off x="4914901" y="700088"/>
            <a:ext cx="3843337" cy="22288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628" t="1971" r="4114"/>
          <a:stretch>
            <a:fillRect/>
          </a:stretch>
        </p:blipFill>
        <p:spPr bwMode="auto">
          <a:xfrm>
            <a:off x="379435" y="708930"/>
            <a:ext cx="3762096" cy="2248583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1272" t="15991" r="7608"/>
          <a:stretch>
            <a:fillRect/>
          </a:stretch>
        </p:blipFill>
        <p:spPr bwMode="auto">
          <a:xfrm>
            <a:off x="4911674" y="3726890"/>
            <a:ext cx="3842026" cy="223811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t="13162" r="12376"/>
          <a:stretch>
            <a:fillRect/>
          </a:stretch>
        </p:blipFill>
        <p:spPr bwMode="auto">
          <a:xfrm>
            <a:off x="428624" y="3671888"/>
            <a:ext cx="4014788" cy="223806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96850" y="2993398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Виконання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олімпіадної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роботи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806" t="8424" r="8468"/>
          <a:stretch>
            <a:fillRect/>
          </a:stretch>
        </p:blipFill>
        <p:spPr bwMode="auto">
          <a:xfrm>
            <a:off x="5214133" y="678426"/>
            <a:ext cx="3529818" cy="2049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25149" r="16997"/>
          <a:stretch>
            <a:fillRect/>
          </a:stretch>
        </p:blipFill>
        <p:spPr bwMode="auto">
          <a:xfrm>
            <a:off x="346585" y="657226"/>
            <a:ext cx="4096827" cy="207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5656" r="574"/>
          <a:stretch>
            <a:fillRect/>
          </a:stretch>
        </p:blipFill>
        <p:spPr bwMode="auto">
          <a:xfrm>
            <a:off x="336446" y="3655296"/>
            <a:ext cx="4335567" cy="231411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6630" t="676"/>
          <a:stretch>
            <a:fillRect/>
          </a:stretch>
        </p:blipFill>
        <p:spPr bwMode="auto">
          <a:xfrm>
            <a:off x="4994052" y="3687097"/>
            <a:ext cx="3894308" cy="233024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441" y="2865807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Виконання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олімпіадної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</a:rPr>
              <a:t>роботи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408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45</cp:revision>
  <dcterms:created xsi:type="dcterms:W3CDTF">2013-11-19T05:52:05Z</dcterms:created>
  <dcterms:modified xsi:type="dcterms:W3CDTF">2015-10-19T07:32:19Z</dcterms:modified>
</cp:coreProperties>
</file>